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Libre Franklin"/>
      <p:regular r:id="rId42"/>
      <p:bold r:id="rId43"/>
      <p:italic r:id="rId44"/>
      <p:boldItalic r:id="rId45"/>
    </p:embeddedFont>
    <p:embeddedFont>
      <p:font typeface="Sofia Sans"/>
      <p:regular r:id="rId46"/>
      <p:bold r:id="rId47"/>
      <p:italic r:id="rId48"/>
      <p:boldItalic r:id="rId49"/>
    </p:embeddedFont>
    <p:embeddedFont>
      <p:font typeface="Sofia Sans SemiBold"/>
      <p:regular r:id="rId50"/>
      <p:bold r:id="rId51"/>
      <p:italic r:id="rId52"/>
      <p:boldItalic r:id="rId53"/>
    </p:embeddedFont>
    <p:embeddedFont>
      <p:font typeface="PT Sans"/>
      <p:regular r:id="rId54"/>
      <p:bold r:id="rId55"/>
      <p:italic r:id="rId56"/>
      <p:boldItalic r:id="rId57"/>
    </p:embeddedFont>
    <p:embeddedFont>
      <p:font typeface="Roboto Mon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592">
          <p15:clr>
            <a:srgbClr val="747775"/>
          </p15:clr>
        </p15:guide>
      </p15:sldGuideLst>
    </p:ext>
    <p:ext uri="GoogleSlidesCustomDataVersion2">
      <go:slidesCustomData xmlns:go="http://customooxmlschemas.google.com/" r:id="rId62" roundtripDataSignature="AMtx7mj+NO+SwrRgZkDQiBbLIaoQnXQu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9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42" Type="http://schemas.openxmlformats.org/officeDocument/2006/relationships/font" Target="fonts/LibreFranklin-regular.fntdata"/><Relationship Id="rId41" Type="http://schemas.openxmlformats.org/officeDocument/2006/relationships/font" Target="fonts/Raleway-boldItalic.fntdata"/><Relationship Id="rId44" Type="http://schemas.openxmlformats.org/officeDocument/2006/relationships/font" Target="fonts/LibreFranklin-italic.fntdata"/><Relationship Id="rId43" Type="http://schemas.openxmlformats.org/officeDocument/2006/relationships/font" Target="fonts/LibreFranklin-bold.fntdata"/><Relationship Id="rId46" Type="http://schemas.openxmlformats.org/officeDocument/2006/relationships/font" Target="fonts/SofiaSans-regular.fntdata"/><Relationship Id="rId45" Type="http://schemas.openxmlformats.org/officeDocument/2006/relationships/font" Target="fonts/LibreFranklin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fiaSans-italic.fntdata"/><Relationship Id="rId47" Type="http://schemas.openxmlformats.org/officeDocument/2006/relationships/font" Target="fonts/SofiaSans-bold.fntdata"/><Relationship Id="rId49" Type="http://schemas.openxmlformats.org/officeDocument/2006/relationships/font" Target="fonts/Sofia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aleway-bold.fntdata"/><Relationship Id="rId38" Type="http://schemas.openxmlformats.org/officeDocument/2006/relationships/font" Target="fonts/Raleway-regular.fntdata"/><Relationship Id="rId62" Type="http://customschemas.google.com/relationships/presentationmetadata" Target="metadata"/><Relationship Id="rId61" Type="http://schemas.openxmlformats.org/officeDocument/2006/relationships/font" Target="fonts/RobotoMon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Mon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fiaSansSemiBold-bold.fntdata"/><Relationship Id="rId50" Type="http://schemas.openxmlformats.org/officeDocument/2006/relationships/font" Target="fonts/SofiaSansSemiBold-regular.fntdata"/><Relationship Id="rId53" Type="http://schemas.openxmlformats.org/officeDocument/2006/relationships/font" Target="fonts/SofiaSansSemiBold-boldItalic.fntdata"/><Relationship Id="rId52" Type="http://schemas.openxmlformats.org/officeDocument/2006/relationships/font" Target="fonts/SofiaSansSemiBold-italic.fntdata"/><Relationship Id="rId11" Type="http://schemas.openxmlformats.org/officeDocument/2006/relationships/slide" Target="slides/slide6.xml"/><Relationship Id="rId55" Type="http://schemas.openxmlformats.org/officeDocument/2006/relationships/font" Target="fonts/PTSans-bold.fntdata"/><Relationship Id="rId10" Type="http://schemas.openxmlformats.org/officeDocument/2006/relationships/slide" Target="slides/slide5.xml"/><Relationship Id="rId54" Type="http://schemas.openxmlformats.org/officeDocument/2006/relationships/font" Target="fonts/PTSans-regular.fntdata"/><Relationship Id="rId13" Type="http://schemas.openxmlformats.org/officeDocument/2006/relationships/slide" Target="slides/slide8.xml"/><Relationship Id="rId57" Type="http://schemas.openxmlformats.org/officeDocument/2006/relationships/font" Target="fonts/PTSans-boldItalic.fntdata"/><Relationship Id="rId12" Type="http://schemas.openxmlformats.org/officeDocument/2006/relationships/slide" Target="slides/slide7.xml"/><Relationship Id="rId56" Type="http://schemas.openxmlformats.org/officeDocument/2006/relationships/font" Target="fonts/PTSans-italic.fntdata"/><Relationship Id="rId15" Type="http://schemas.openxmlformats.org/officeDocument/2006/relationships/slide" Target="slides/slide10.xml"/><Relationship Id="rId59" Type="http://schemas.openxmlformats.org/officeDocument/2006/relationships/font" Target="fonts/RobotoMono-bold.fntdata"/><Relationship Id="rId14" Type="http://schemas.openxmlformats.org/officeDocument/2006/relationships/slide" Target="slides/slide9.xml"/><Relationship Id="rId58" Type="http://schemas.openxmlformats.org/officeDocument/2006/relationships/font" Target="fonts/RobotoMon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28286f477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328286f477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070C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>
              <a:solidFill>
                <a:srgbClr val="0070C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9e95b8cab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319e95b8cab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281b0302fc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281b0302fc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281b0302fc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281b0302fc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281b0302f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281b0302f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2e1a633f2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32e1a633f2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281b0302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281b0302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281b0302f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281b0302f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281b0302f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281b0302f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281b0302f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281b0302f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281b0302f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281b0302f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281b0302fc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3281b0302fc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281b0302fc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3281b0302fc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2e226c7d6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32e226c7d6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1a26d0a66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31a26d0a66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2e226c7d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32e226c7d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2e226c7d6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32e226c7d6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070C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34"/>
          <p:cNvGrpSpPr/>
          <p:nvPr/>
        </p:nvGrpSpPr>
        <p:grpSpPr>
          <a:xfrm>
            <a:off x="-9625" y="-25"/>
            <a:ext cx="9188400" cy="5143500"/>
            <a:chOff x="-100" y="-9725"/>
            <a:chExt cx="9188400" cy="5143500"/>
          </a:xfrm>
        </p:grpSpPr>
        <p:cxnSp>
          <p:nvCxnSpPr>
            <p:cNvPr id="10" name="Google Shape;10;p34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" name="Google Shape;11;p34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" name="Google Shape;12;p34"/>
          <p:cNvSpPr txBox="1"/>
          <p:nvPr>
            <p:ph type="ctrTitle"/>
          </p:nvPr>
        </p:nvSpPr>
        <p:spPr>
          <a:xfrm>
            <a:off x="3898750" y="1246575"/>
            <a:ext cx="4532100" cy="201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Sofia Sans"/>
                <a:ea typeface="Sofia Sans"/>
                <a:cs typeface="Sofia Sans"/>
                <a:sym typeface="Sofi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" name="Google Shape;13;p34"/>
          <p:cNvSpPr txBox="1"/>
          <p:nvPr>
            <p:ph idx="1" type="subTitle"/>
          </p:nvPr>
        </p:nvSpPr>
        <p:spPr>
          <a:xfrm>
            <a:off x="3898750" y="3421125"/>
            <a:ext cx="4532100" cy="4758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4" name="Google Shape;14;p34"/>
          <p:cNvGrpSpPr/>
          <p:nvPr/>
        </p:nvGrpSpPr>
        <p:grpSpPr>
          <a:xfrm>
            <a:off x="1093100" y="195425"/>
            <a:ext cx="8275575" cy="4107200"/>
            <a:chOff x="1093100" y="195425"/>
            <a:chExt cx="8275575" cy="4107200"/>
          </a:xfrm>
        </p:grpSpPr>
        <p:sp>
          <p:nvSpPr>
            <p:cNvPr id="15" name="Google Shape;15;p34"/>
            <p:cNvSpPr/>
            <p:nvPr/>
          </p:nvSpPr>
          <p:spPr>
            <a:xfrm>
              <a:off x="8781875" y="3715825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" name="Google Shape;16;p34"/>
            <p:cNvSpPr/>
            <p:nvPr/>
          </p:nvSpPr>
          <p:spPr>
            <a:xfrm>
              <a:off x="8707525" y="3127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" name="Google Shape;17;p34"/>
            <p:cNvSpPr/>
            <p:nvPr/>
          </p:nvSpPr>
          <p:spPr>
            <a:xfrm>
              <a:off x="1093100" y="19542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" name="Google Shape;18;p34"/>
            <p:cNvSpPr/>
            <p:nvPr/>
          </p:nvSpPr>
          <p:spPr>
            <a:xfrm>
              <a:off x="8858125" y="2571750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9" name="Google Shape;159;p43"/>
          <p:cNvSpPr txBox="1"/>
          <p:nvPr>
            <p:ph idx="1" type="subTitle"/>
          </p:nvPr>
        </p:nvSpPr>
        <p:spPr>
          <a:xfrm>
            <a:off x="1035375" y="1616196"/>
            <a:ext cx="22335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43"/>
          <p:cNvSpPr txBox="1"/>
          <p:nvPr>
            <p:ph idx="2" type="subTitle"/>
          </p:nvPr>
        </p:nvSpPr>
        <p:spPr>
          <a:xfrm>
            <a:off x="3455250" y="1616196"/>
            <a:ext cx="22335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43"/>
          <p:cNvSpPr txBox="1"/>
          <p:nvPr>
            <p:ph idx="3" type="subTitle"/>
          </p:nvPr>
        </p:nvSpPr>
        <p:spPr>
          <a:xfrm>
            <a:off x="1035375" y="3324323"/>
            <a:ext cx="22335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43"/>
          <p:cNvSpPr txBox="1"/>
          <p:nvPr>
            <p:ph idx="4" type="subTitle"/>
          </p:nvPr>
        </p:nvSpPr>
        <p:spPr>
          <a:xfrm>
            <a:off x="3455250" y="3324323"/>
            <a:ext cx="22335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43"/>
          <p:cNvSpPr txBox="1"/>
          <p:nvPr>
            <p:ph idx="5" type="subTitle"/>
          </p:nvPr>
        </p:nvSpPr>
        <p:spPr>
          <a:xfrm>
            <a:off x="5875125" y="1616196"/>
            <a:ext cx="22335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43"/>
          <p:cNvSpPr txBox="1"/>
          <p:nvPr>
            <p:ph idx="6" type="subTitle"/>
          </p:nvPr>
        </p:nvSpPr>
        <p:spPr>
          <a:xfrm>
            <a:off x="5875125" y="3324323"/>
            <a:ext cx="22335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43"/>
          <p:cNvSpPr txBox="1"/>
          <p:nvPr>
            <p:ph idx="7" type="subTitle"/>
          </p:nvPr>
        </p:nvSpPr>
        <p:spPr>
          <a:xfrm>
            <a:off x="1035375" y="1312275"/>
            <a:ext cx="2233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6" name="Google Shape;166;p43"/>
          <p:cNvSpPr txBox="1"/>
          <p:nvPr>
            <p:ph idx="8" type="subTitle"/>
          </p:nvPr>
        </p:nvSpPr>
        <p:spPr>
          <a:xfrm>
            <a:off x="3456450" y="1312275"/>
            <a:ext cx="2231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7" name="Google Shape;167;p43"/>
          <p:cNvSpPr txBox="1"/>
          <p:nvPr>
            <p:ph idx="9" type="subTitle"/>
          </p:nvPr>
        </p:nvSpPr>
        <p:spPr>
          <a:xfrm>
            <a:off x="5875125" y="1312275"/>
            <a:ext cx="2231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8" name="Google Shape;168;p43"/>
          <p:cNvSpPr txBox="1"/>
          <p:nvPr>
            <p:ph idx="13" type="subTitle"/>
          </p:nvPr>
        </p:nvSpPr>
        <p:spPr>
          <a:xfrm>
            <a:off x="1035375" y="3020301"/>
            <a:ext cx="2233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9" name="Google Shape;169;p43"/>
          <p:cNvSpPr txBox="1"/>
          <p:nvPr>
            <p:ph idx="14" type="subTitle"/>
          </p:nvPr>
        </p:nvSpPr>
        <p:spPr>
          <a:xfrm>
            <a:off x="3456450" y="3020306"/>
            <a:ext cx="2231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15" type="subTitle"/>
          </p:nvPr>
        </p:nvSpPr>
        <p:spPr>
          <a:xfrm>
            <a:off x="5875125" y="3020306"/>
            <a:ext cx="2231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71" name="Google Shape;171;p43"/>
          <p:cNvGrpSpPr/>
          <p:nvPr/>
        </p:nvGrpSpPr>
        <p:grpSpPr>
          <a:xfrm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72" name="Google Shape;172;p43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3" name="Google Shape;173;p43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4" name="Google Shape;174;p43"/>
          <p:cNvSpPr/>
          <p:nvPr/>
        </p:nvSpPr>
        <p:spPr>
          <a:xfrm flipH="1" rot="10800000">
            <a:off x="2478750" y="-38629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75" name="Google Shape;175;p43"/>
          <p:cNvGrpSpPr/>
          <p:nvPr/>
        </p:nvGrpSpPr>
        <p:grpSpPr>
          <a:xfrm>
            <a:off x="194325" y="-388575"/>
            <a:ext cx="8741550" cy="2176725"/>
            <a:chOff x="194325" y="-388575"/>
            <a:chExt cx="8741550" cy="2176725"/>
          </a:xfrm>
        </p:grpSpPr>
        <p:sp>
          <p:nvSpPr>
            <p:cNvPr id="176" name="Google Shape;176;p43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7" name="Google Shape;177;p43"/>
            <p:cNvSpPr/>
            <p:nvPr/>
          </p:nvSpPr>
          <p:spPr>
            <a:xfrm rot="10800000">
              <a:off x="4278600" y="-388575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8" name="Google Shape;178;p43"/>
            <p:cNvSpPr/>
            <p:nvPr/>
          </p:nvSpPr>
          <p:spPr>
            <a:xfrm rot="10800000">
              <a:off x="194325" y="2675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9" name="Google Shape;179;p43"/>
            <p:cNvSpPr/>
            <p:nvPr/>
          </p:nvSpPr>
          <p:spPr>
            <a:xfrm rot="10800000">
              <a:off x="421125" y="10177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0" name="Google Shape;180;p43"/>
            <p:cNvSpPr/>
            <p:nvPr/>
          </p:nvSpPr>
          <p:spPr>
            <a:xfrm rot="10800000">
              <a:off x="268575" y="1710150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4"/>
          <p:cNvSpPr txBox="1"/>
          <p:nvPr>
            <p:ph type="title"/>
          </p:nvPr>
        </p:nvSpPr>
        <p:spPr>
          <a:xfrm>
            <a:off x="798388" y="2052000"/>
            <a:ext cx="3492600" cy="768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44"/>
          <p:cNvSpPr txBox="1"/>
          <p:nvPr>
            <p:ph idx="1" type="subTitle"/>
          </p:nvPr>
        </p:nvSpPr>
        <p:spPr>
          <a:xfrm>
            <a:off x="798400" y="2820924"/>
            <a:ext cx="34926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4" name="Google Shape;184;p44"/>
          <p:cNvSpPr txBox="1"/>
          <p:nvPr>
            <p:ph idx="2" type="title"/>
          </p:nvPr>
        </p:nvSpPr>
        <p:spPr>
          <a:xfrm>
            <a:off x="2825700" y="539489"/>
            <a:ext cx="3492600" cy="768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44"/>
          <p:cNvSpPr txBox="1"/>
          <p:nvPr>
            <p:ph idx="3" type="subTitle"/>
          </p:nvPr>
        </p:nvSpPr>
        <p:spPr>
          <a:xfrm>
            <a:off x="2825700" y="1308400"/>
            <a:ext cx="34926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6" name="Google Shape;186;p44"/>
          <p:cNvSpPr txBox="1"/>
          <p:nvPr>
            <p:ph idx="4" type="title"/>
          </p:nvPr>
        </p:nvSpPr>
        <p:spPr>
          <a:xfrm>
            <a:off x="4853013" y="2052000"/>
            <a:ext cx="3492600" cy="768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44"/>
          <p:cNvSpPr txBox="1"/>
          <p:nvPr>
            <p:ph idx="5" type="subTitle"/>
          </p:nvPr>
        </p:nvSpPr>
        <p:spPr>
          <a:xfrm>
            <a:off x="4853025" y="2820924"/>
            <a:ext cx="34926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188" name="Google Shape;188;p44"/>
          <p:cNvGrpSpPr/>
          <p:nvPr/>
        </p:nvGrpSpPr>
        <p:grpSpPr>
          <a:xfrm rot="10800000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89" name="Google Shape;189;p44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" name="Google Shape;190;p44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1" name="Google Shape;191;p44"/>
          <p:cNvSpPr/>
          <p:nvPr/>
        </p:nvSpPr>
        <p:spPr>
          <a:xfrm rot="10800000">
            <a:off x="424075" y="3346675"/>
            <a:ext cx="151500" cy="15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 txBox="1"/>
          <p:nvPr>
            <p:ph hasCustomPrompt="1" type="title"/>
          </p:nvPr>
        </p:nvSpPr>
        <p:spPr>
          <a:xfrm>
            <a:off x="713225" y="1793550"/>
            <a:ext cx="3841500" cy="1059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4" name="Google Shape;194;p45"/>
          <p:cNvSpPr txBox="1"/>
          <p:nvPr>
            <p:ph idx="1" type="subTitle"/>
          </p:nvPr>
        </p:nvSpPr>
        <p:spPr>
          <a:xfrm>
            <a:off x="713225" y="2852850"/>
            <a:ext cx="3841500" cy="497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95" name="Google Shape;195;p45"/>
          <p:cNvGrpSpPr/>
          <p:nvPr/>
        </p:nvGrpSpPr>
        <p:grpSpPr>
          <a:xfrm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96" name="Google Shape;196;p45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7" name="Google Shape;197;p45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0" name="Google Shape;200;p46"/>
          <p:cNvGrpSpPr/>
          <p:nvPr/>
        </p:nvGrpSpPr>
        <p:grpSpPr>
          <a:xfrm rot="10800000">
            <a:off x="-100" y="-9725"/>
            <a:ext cx="9146700" cy="5143500"/>
            <a:chOff x="41600" y="-9725"/>
            <a:chExt cx="9146700" cy="5143500"/>
          </a:xfrm>
        </p:grpSpPr>
        <p:cxnSp>
          <p:nvCxnSpPr>
            <p:cNvPr id="201" name="Google Shape;201;p46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" name="Google Shape;202;p46"/>
            <p:cNvCxnSpPr/>
            <p:nvPr/>
          </p:nvCxnSpPr>
          <p:spPr>
            <a:xfrm rot="10800000">
              <a:off x="41600" y="4928275"/>
              <a:ext cx="9146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3" name="Google Shape;203;p46"/>
          <p:cNvSpPr/>
          <p:nvPr/>
        </p:nvSpPr>
        <p:spPr>
          <a:xfrm flipH="1" rot="10800000">
            <a:off x="-3696100" y="4797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204" name="Google Shape;204;p46"/>
          <p:cNvGrpSpPr/>
          <p:nvPr/>
        </p:nvGrpSpPr>
        <p:grpSpPr>
          <a:xfrm>
            <a:off x="236675" y="789100"/>
            <a:ext cx="8531575" cy="4725575"/>
            <a:chOff x="236675" y="789100"/>
            <a:chExt cx="8531575" cy="4725575"/>
          </a:xfrm>
        </p:grpSpPr>
        <p:grpSp>
          <p:nvGrpSpPr>
            <p:cNvPr id="205" name="Google Shape;205;p46"/>
            <p:cNvGrpSpPr/>
            <p:nvPr/>
          </p:nvGrpSpPr>
          <p:grpSpPr>
            <a:xfrm>
              <a:off x="236675" y="789100"/>
              <a:ext cx="8531575" cy="4226125"/>
              <a:chOff x="236675" y="789100"/>
              <a:chExt cx="8531575" cy="4226125"/>
            </a:xfrm>
          </p:grpSpPr>
          <p:grpSp>
            <p:nvGrpSpPr>
              <p:cNvPr id="206" name="Google Shape;206;p46"/>
              <p:cNvGrpSpPr/>
              <p:nvPr/>
            </p:nvGrpSpPr>
            <p:grpSpPr>
              <a:xfrm>
                <a:off x="236675" y="789100"/>
                <a:ext cx="6388575" cy="4226125"/>
                <a:chOff x="236675" y="789100"/>
                <a:chExt cx="6388575" cy="4226125"/>
              </a:xfrm>
            </p:grpSpPr>
            <p:sp>
              <p:nvSpPr>
                <p:cNvPr id="207" name="Google Shape;207;p46"/>
                <p:cNvSpPr/>
                <p:nvPr/>
              </p:nvSpPr>
              <p:spPr>
                <a:xfrm>
                  <a:off x="236675" y="4630050"/>
                  <a:ext cx="151500" cy="1515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sp>
              <p:nvSpPr>
                <p:cNvPr id="208" name="Google Shape;208;p46"/>
                <p:cNvSpPr/>
                <p:nvPr/>
              </p:nvSpPr>
              <p:spPr>
                <a:xfrm>
                  <a:off x="297650" y="789100"/>
                  <a:ext cx="226800" cy="22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sp>
              <p:nvSpPr>
                <p:cNvPr id="209" name="Google Shape;209;p46"/>
                <p:cNvSpPr/>
                <p:nvPr/>
              </p:nvSpPr>
              <p:spPr>
                <a:xfrm>
                  <a:off x="6473750" y="4785725"/>
                  <a:ext cx="151500" cy="1515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sp>
              <p:nvSpPr>
                <p:cNvPr id="210" name="Google Shape;210;p46"/>
                <p:cNvSpPr/>
                <p:nvPr/>
              </p:nvSpPr>
              <p:spPr>
                <a:xfrm>
                  <a:off x="4024150" y="4937225"/>
                  <a:ext cx="78300" cy="780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</p:grpSp>
          <p:sp>
            <p:nvSpPr>
              <p:cNvPr id="211" name="Google Shape;211;p46"/>
              <p:cNvSpPr/>
              <p:nvPr/>
            </p:nvSpPr>
            <p:spPr>
              <a:xfrm rot="10800000">
                <a:off x="463475" y="1846000"/>
                <a:ext cx="78300" cy="780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212" name="Google Shape;212;p46"/>
              <p:cNvSpPr/>
              <p:nvPr/>
            </p:nvSpPr>
            <p:spPr>
              <a:xfrm rot="10800000">
                <a:off x="8616750" y="3611975"/>
                <a:ext cx="151500" cy="151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</p:grpSp>
        <p:sp>
          <p:nvSpPr>
            <p:cNvPr id="213" name="Google Shape;213;p46"/>
            <p:cNvSpPr/>
            <p:nvPr/>
          </p:nvSpPr>
          <p:spPr>
            <a:xfrm>
              <a:off x="2129850" y="4927875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7"/>
          <p:cNvSpPr txBox="1"/>
          <p:nvPr>
            <p:ph type="title"/>
          </p:nvPr>
        </p:nvSpPr>
        <p:spPr>
          <a:xfrm>
            <a:off x="3810475" y="1270625"/>
            <a:ext cx="46203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6" name="Google Shape;216;p47"/>
          <p:cNvSpPr txBox="1"/>
          <p:nvPr>
            <p:ph idx="1" type="subTitle"/>
          </p:nvPr>
        </p:nvSpPr>
        <p:spPr>
          <a:xfrm>
            <a:off x="3810475" y="1810075"/>
            <a:ext cx="4620300" cy="21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grpSp>
        <p:nvGrpSpPr>
          <p:cNvPr id="217" name="Google Shape;217;p47"/>
          <p:cNvGrpSpPr/>
          <p:nvPr/>
        </p:nvGrpSpPr>
        <p:grpSpPr>
          <a:xfrm>
            <a:off x="236675" y="198225"/>
            <a:ext cx="8699200" cy="3897525"/>
            <a:chOff x="236675" y="198225"/>
            <a:chExt cx="8699200" cy="3897525"/>
          </a:xfrm>
        </p:grpSpPr>
        <p:sp>
          <p:nvSpPr>
            <p:cNvPr id="218" name="Google Shape;218;p47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19" name="Google Shape;219;p47"/>
            <p:cNvSpPr/>
            <p:nvPr/>
          </p:nvSpPr>
          <p:spPr>
            <a:xfrm rot="10800000">
              <a:off x="237725" y="26994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0" name="Google Shape;220;p47"/>
            <p:cNvSpPr/>
            <p:nvPr/>
          </p:nvSpPr>
          <p:spPr>
            <a:xfrm rot="10800000">
              <a:off x="236675" y="4017750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8"/>
          <p:cNvSpPr txBox="1"/>
          <p:nvPr>
            <p:ph type="title"/>
          </p:nvPr>
        </p:nvSpPr>
        <p:spPr>
          <a:xfrm>
            <a:off x="713225" y="2571750"/>
            <a:ext cx="24630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3" name="Google Shape;223;p48"/>
          <p:cNvSpPr txBox="1"/>
          <p:nvPr>
            <p:ph idx="1" type="subTitle"/>
          </p:nvPr>
        </p:nvSpPr>
        <p:spPr>
          <a:xfrm>
            <a:off x="713225" y="3503243"/>
            <a:ext cx="24630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4" name="Google Shape;224;p48"/>
          <p:cNvSpPr/>
          <p:nvPr>
            <p:ph idx="2" type="pic"/>
          </p:nvPr>
        </p:nvSpPr>
        <p:spPr>
          <a:xfrm>
            <a:off x="6896850" y="742950"/>
            <a:ext cx="2267100" cy="3657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48"/>
          <p:cNvSpPr/>
          <p:nvPr>
            <p:ph idx="3" type="pic"/>
          </p:nvPr>
        </p:nvSpPr>
        <p:spPr>
          <a:xfrm>
            <a:off x="5093225" y="742950"/>
            <a:ext cx="1607700" cy="3657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48"/>
          <p:cNvSpPr/>
          <p:nvPr>
            <p:ph idx="4" type="pic"/>
          </p:nvPr>
        </p:nvSpPr>
        <p:spPr>
          <a:xfrm>
            <a:off x="713150" y="742950"/>
            <a:ext cx="4184100" cy="1554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27" name="Google Shape;227;p48"/>
          <p:cNvGrpSpPr/>
          <p:nvPr/>
        </p:nvGrpSpPr>
        <p:grpSpPr>
          <a:xfrm flipH="1" rot="10800000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228" name="Google Shape;228;p48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9" name="Google Shape;229;p48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0" name="Google Shape;230;p48"/>
          <p:cNvSpPr/>
          <p:nvPr/>
        </p:nvSpPr>
        <p:spPr>
          <a:xfrm rot="10800000">
            <a:off x="2843775" y="4756800"/>
            <a:ext cx="226800" cy="22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9"/>
          <p:cNvSpPr txBox="1"/>
          <p:nvPr>
            <p:ph type="title"/>
          </p:nvPr>
        </p:nvSpPr>
        <p:spPr>
          <a:xfrm>
            <a:off x="713225" y="732088"/>
            <a:ext cx="36048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3" name="Google Shape;233;p49"/>
          <p:cNvSpPr txBox="1"/>
          <p:nvPr>
            <p:ph idx="1" type="subTitle"/>
          </p:nvPr>
        </p:nvSpPr>
        <p:spPr>
          <a:xfrm>
            <a:off x="713225" y="1689338"/>
            <a:ext cx="36048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34" name="Google Shape;234;p49"/>
          <p:cNvGrpSpPr/>
          <p:nvPr/>
        </p:nvGrpSpPr>
        <p:grpSpPr>
          <a:xfrm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235" name="Google Shape;235;p49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6" name="Google Shape;236;p49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37" name="Google Shape;237;p49"/>
          <p:cNvGrpSpPr/>
          <p:nvPr/>
        </p:nvGrpSpPr>
        <p:grpSpPr>
          <a:xfrm>
            <a:off x="3387100" y="-71975"/>
            <a:ext cx="5381150" cy="3835450"/>
            <a:chOff x="3387100" y="-71975"/>
            <a:chExt cx="5381150" cy="3835450"/>
          </a:xfrm>
        </p:grpSpPr>
        <p:sp>
          <p:nvSpPr>
            <p:cNvPr id="238" name="Google Shape;238;p49"/>
            <p:cNvSpPr/>
            <p:nvPr/>
          </p:nvSpPr>
          <p:spPr>
            <a:xfrm rot="10800000">
              <a:off x="5454575" y="1938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9" name="Google Shape;239;p49"/>
            <p:cNvSpPr/>
            <p:nvPr/>
          </p:nvSpPr>
          <p:spPr>
            <a:xfrm rot="10800000">
              <a:off x="8167300" y="230575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0" name="Google Shape;240;p49"/>
            <p:cNvSpPr/>
            <p:nvPr/>
          </p:nvSpPr>
          <p:spPr>
            <a:xfrm rot="10800000">
              <a:off x="3387100" y="-719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1" name="Google Shape;241;p49"/>
            <p:cNvSpPr/>
            <p:nvPr/>
          </p:nvSpPr>
          <p:spPr>
            <a:xfrm rot="10800000">
              <a:off x="8616750" y="361197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42" name="Google Shape;242;p49"/>
          <p:cNvSpPr txBox="1"/>
          <p:nvPr/>
        </p:nvSpPr>
        <p:spPr>
          <a:xfrm>
            <a:off x="713225" y="3352938"/>
            <a:ext cx="36048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This presentation template was created by </a:t>
            </a:r>
            <a:r>
              <a:rPr b="1" i="0" lang="en" sz="1000" u="sng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and includes icons by </a:t>
            </a:r>
            <a:r>
              <a:rPr b="1" i="0" lang="en" sz="1000" u="sng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and infographics &amp; images by </a:t>
            </a:r>
            <a:r>
              <a:rPr b="1" i="0" lang="en" sz="1000" u="sng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sng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5" name="Google Shape;245;p50"/>
          <p:cNvSpPr txBox="1"/>
          <p:nvPr>
            <p:ph idx="1" type="body"/>
          </p:nvPr>
        </p:nvSpPr>
        <p:spPr>
          <a:xfrm>
            <a:off x="720000" y="1017726"/>
            <a:ext cx="77040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50"/>
          <p:cNvGrpSpPr/>
          <p:nvPr/>
        </p:nvGrpSpPr>
        <p:grpSpPr>
          <a:xfrm>
            <a:off x="236675" y="198225"/>
            <a:ext cx="8699200" cy="3897525"/>
            <a:chOff x="236675" y="198225"/>
            <a:chExt cx="8699200" cy="3897525"/>
          </a:xfrm>
        </p:grpSpPr>
        <p:sp>
          <p:nvSpPr>
            <p:cNvPr id="247" name="Google Shape;247;p50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8" name="Google Shape;248;p50"/>
            <p:cNvSpPr/>
            <p:nvPr/>
          </p:nvSpPr>
          <p:spPr>
            <a:xfrm rot="10800000">
              <a:off x="237725" y="26994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9" name="Google Shape;249;p50"/>
            <p:cNvSpPr/>
            <p:nvPr/>
          </p:nvSpPr>
          <p:spPr>
            <a:xfrm rot="10800000">
              <a:off x="236675" y="4017750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50" name="Google Shape;250;p50"/>
          <p:cNvGrpSpPr/>
          <p:nvPr/>
        </p:nvGrpSpPr>
        <p:grpSpPr>
          <a:xfrm>
            <a:off x="-2986800" y="-3347075"/>
            <a:ext cx="15955275" cy="8010875"/>
            <a:chOff x="-2986800" y="-3347075"/>
            <a:chExt cx="15955275" cy="8010875"/>
          </a:xfrm>
        </p:grpSpPr>
        <p:sp>
          <p:nvSpPr>
            <p:cNvPr id="251" name="Google Shape;251;p50"/>
            <p:cNvSpPr/>
            <p:nvPr/>
          </p:nvSpPr>
          <p:spPr>
            <a:xfrm flipH="1" rot="10800000">
              <a:off x="8784375" y="479700"/>
              <a:ext cx="4184100" cy="41841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2" name="Google Shape;252;p50"/>
            <p:cNvSpPr/>
            <p:nvPr/>
          </p:nvSpPr>
          <p:spPr>
            <a:xfrm flipH="1" rot="10800000">
              <a:off x="-2986800" y="-3347075"/>
              <a:ext cx="4184100" cy="41841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1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55" name="Google Shape;255;p51"/>
          <p:cNvGrpSpPr/>
          <p:nvPr/>
        </p:nvGrpSpPr>
        <p:grpSpPr>
          <a:xfrm>
            <a:off x="6863521" y="2951897"/>
            <a:ext cx="2316450" cy="2212375"/>
            <a:chOff x="7507625" y="2942125"/>
            <a:chExt cx="2316450" cy="2212375"/>
          </a:xfrm>
        </p:grpSpPr>
        <p:sp>
          <p:nvSpPr>
            <p:cNvPr id="256" name="Google Shape;256;p51"/>
            <p:cNvSpPr/>
            <p:nvPr/>
          </p:nvSpPr>
          <p:spPr>
            <a:xfrm flipH="1">
              <a:off x="7507625" y="49277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7" name="Google Shape;257;p51"/>
            <p:cNvSpPr/>
            <p:nvPr/>
          </p:nvSpPr>
          <p:spPr>
            <a:xfrm flipH="1">
              <a:off x="9452600" y="388477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8" name="Google Shape;258;p51"/>
            <p:cNvSpPr/>
            <p:nvPr/>
          </p:nvSpPr>
          <p:spPr>
            <a:xfrm flipH="1">
              <a:off x="8407600" y="4965350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9" name="Google Shape;259;p51"/>
            <p:cNvSpPr/>
            <p:nvPr/>
          </p:nvSpPr>
          <p:spPr>
            <a:xfrm flipH="1">
              <a:off x="9551375" y="29421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0" name="Google Shape;260;p51"/>
            <p:cNvSpPr/>
            <p:nvPr/>
          </p:nvSpPr>
          <p:spPr>
            <a:xfrm flipH="1">
              <a:off x="9359075" y="4257175"/>
              <a:ext cx="465000" cy="465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61" name="Google Shape;261;p51"/>
          <p:cNvGrpSpPr/>
          <p:nvPr/>
        </p:nvGrpSpPr>
        <p:grpSpPr>
          <a:xfrm flipH="1" rot="10800000">
            <a:off x="-8429" y="-9725"/>
            <a:ext cx="9188400" cy="5153273"/>
            <a:chOff x="-100" y="-9725"/>
            <a:chExt cx="9188400" cy="5143500"/>
          </a:xfrm>
        </p:grpSpPr>
        <p:cxnSp>
          <p:nvCxnSpPr>
            <p:cNvPr id="262" name="Google Shape;262;p51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3" name="Google Shape;263;p51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2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6" name="Google Shape;266;p52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67" name="Google Shape;267;p52"/>
          <p:cNvGrpSpPr/>
          <p:nvPr/>
        </p:nvGrpSpPr>
        <p:grpSpPr>
          <a:xfrm>
            <a:off x="-22200" y="297350"/>
            <a:ext cx="2982725" cy="4781850"/>
            <a:chOff x="-22200" y="297350"/>
            <a:chExt cx="2982725" cy="4781850"/>
          </a:xfrm>
        </p:grpSpPr>
        <p:sp>
          <p:nvSpPr>
            <p:cNvPr id="268" name="Google Shape;268;p52"/>
            <p:cNvSpPr/>
            <p:nvPr/>
          </p:nvSpPr>
          <p:spPr>
            <a:xfrm flipH="1">
              <a:off x="2733725" y="48524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9" name="Google Shape;269;p52"/>
            <p:cNvSpPr/>
            <p:nvPr/>
          </p:nvSpPr>
          <p:spPr>
            <a:xfrm flipH="1">
              <a:off x="913250" y="2973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0" name="Google Shape;270;p52"/>
            <p:cNvSpPr/>
            <p:nvPr/>
          </p:nvSpPr>
          <p:spPr>
            <a:xfrm flipH="1">
              <a:off x="466325" y="1568100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1" name="Google Shape;271;p52"/>
            <p:cNvSpPr/>
            <p:nvPr/>
          </p:nvSpPr>
          <p:spPr>
            <a:xfrm flipH="1">
              <a:off x="913250" y="477530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2" name="Google Shape;272;p52"/>
            <p:cNvSpPr/>
            <p:nvPr/>
          </p:nvSpPr>
          <p:spPr>
            <a:xfrm flipH="1">
              <a:off x="-22200" y="2384525"/>
              <a:ext cx="465000" cy="465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73" name="Google Shape;273;p52"/>
          <p:cNvGrpSpPr/>
          <p:nvPr/>
        </p:nvGrpSpPr>
        <p:grpSpPr>
          <a:xfrm rot="10800000">
            <a:off x="-22200" y="-9725"/>
            <a:ext cx="9188400" cy="5143500"/>
            <a:chOff x="-100" y="-9725"/>
            <a:chExt cx="9188400" cy="5143500"/>
          </a:xfrm>
        </p:grpSpPr>
        <p:cxnSp>
          <p:nvCxnSpPr>
            <p:cNvPr id="274" name="Google Shape;274;p52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5" name="Google Shape;275;p52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35"/>
          <p:cNvSpPr txBox="1"/>
          <p:nvPr>
            <p:ph idx="2" type="title"/>
          </p:nvPr>
        </p:nvSpPr>
        <p:spPr>
          <a:xfrm>
            <a:off x="1618650" y="1480883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35"/>
          <p:cNvSpPr txBox="1"/>
          <p:nvPr>
            <p:ph idx="3" type="title"/>
          </p:nvPr>
        </p:nvSpPr>
        <p:spPr>
          <a:xfrm>
            <a:off x="1618650" y="2914291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" name="Google Shape;23;p35"/>
          <p:cNvSpPr txBox="1"/>
          <p:nvPr>
            <p:ph idx="4" type="title"/>
          </p:nvPr>
        </p:nvSpPr>
        <p:spPr>
          <a:xfrm>
            <a:off x="4204650" y="1480883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" name="Google Shape;24;p35"/>
          <p:cNvSpPr txBox="1"/>
          <p:nvPr>
            <p:ph idx="5" type="title"/>
          </p:nvPr>
        </p:nvSpPr>
        <p:spPr>
          <a:xfrm>
            <a:off x="4204650" y="2914291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" name="Google Shape;25;p35"/>
          <p:cNvSpPr txBox="1"/>
          <p:nvPr>
            <p:ph idx="6" type="title"/>
          </p:nvPr>
        </p:nvSpPr>
        <p:spPr>
          <a:xfrm>
            <a:off x="6790650" y="1480883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" name="Google Shape;26;p35"/>
          <p:cNvSpPr txBox="1"/>
          <p:nvPr>
            <p:ph idx="7" type="title"/>
          </p:nvPr>
        </p:nvSpPr>
        <p:spPr>
          <a:xfrm>
            <a:off x="6790650" y="2914291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" name="Google Shape;27;p35"/>
          <p:cNvSpPr txBox="1"/>
          <p:nvPr>
            <p:ph idx="1" type="subTitle"/>
          </p:nvPr>
        </p:nvSpPr>
        <p:spPr>
          <a:xfrm>
            <a:off x="720000" y="1959025"/>
            <a:ext cx="2532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8" name="Google Shape;28;p35"/>
          <p:cNvSpPr txBox="1"/>
          <p:nvPr>
            <p:ph idx="8" type="subTitle"/>
          </p:nvPr>
        </p:nvSpPr>
        <p:spPr>
          <a:xfrm>
            <a:off x="3306000" y="1959025"/>
            <a:ext cx="2532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" name="Google Shape;29;p35"/>
          <p:cNvSpPr txBox="1"/>
          <p:nvPr>
            <p:ph idx="9" type="subTitle"/>
          </p:nvPr>
        </p:nvSpPr>
        <p:spPr>
          <a:xfrm>
            <a:off x="5892000" y="1959025"/>
            <a:ext cx="2532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" name="Google Shape;30;p35"/>
          <p:cNvSpPr txBox="1"/>
          <p:nvPr>
            <p:ph idx="13" type="subTitle"/>
          </p:nvPr>
        </p:nvSpPr>
        <p:spPr>
          <a:xfrm>
            <a:off x="720000" y="3391139"/>
            <a:ext cx="2532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4" type="subTitle"/>
          </p:nvPr>
        </p:nvSpPr>
        <p:spPr>
          <a:xfrm>
            <a:off x="3306000" y="3391139"/>
            <a:ext cx="2532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" name="Google Shape;32;p35"/>
          <p:cNvSpPr txBox="1"/>
          <p:nvPr>
            <p:ph idx="15" type="subTitle"/>
          </p:nvPr>
        </p:nvSpPr>
        <p:spPr>
          <a:xfrm>
            <a:off x="5892000" y="3391139"/>
            <a:ext cx="2532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" name="Google Shape;33;p35"/>
          <p:cNvSpPr/>
          <p:nvPr/>
        </p:nvSpPr>
        <p:spPr>
          <a:xfrm>
            <a:off x="-3639025" y="-12698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34" name="Google Shape;34;p35"/>
          <p:cNvGrpSpPr/>
          <p:nvPr/>
        </p:nvGrpSpPr>
        <p:grpSpPr>
          <a:xfrm>
            <a:off x="162425" y="53900"/>
            <a:ext cx="8613450" cy="4786650"/>
            <a:chOff x="162425" y="53900"/>
            <a:chExt cx="8613450" cy="4786650"/>
          </a:xfrm>
        </p:grpSpPr>
        <p:sp>
          <p:nvSpPr>
            <p:cNvPr id="35" name="Google Shape;35;p35"/>
            <p:cNvSpPr/>
            <p:nvPr/>
          </p:nvSpPr>
          <p:spPr>
            <a:xfrm flipH="1">
              <a:off x="872475" y="539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6" name="Google Shape;36;p35"/>
            <p:cNvSpPr/>
            <p:nvPr/>
          </p:nvSpPr>
          <p:spPr>
            <a:xfrm flipH="1">
              <a:off x="7762250" y="46890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7" name="Google Shape;37;p35"/>
            <p:cNvSpPr/>
            <p:nvPr/>
          </p:nvSpPr>
          <p:spPr>
            <a:xfrm flipH="1">
              <a:off x="7686050" y="129200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8" name="Google Shape;38;p35"/>
            <p:cNvSpPr/>
            <p:nvPr/>
          </p:nvSpPr>
          <p:spPr>
            <a:xfrm flipH="1">
              <a:off x="8624375" y="192847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9" name="Google Shape;39;p35"/>
            <p:cNvSpPr/>
            <p:nvPr/>
          </p:nvSpPr>
          <p:spPr>
            <a:xfrm flipH="1">
              <a:off x="162425" y="345692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0" name="Google Shape;40;p35"/>
          <p:cNvGrpSpPr/>
          <p:nvPr/>
        </p:nvGrpSpPr>
        <p:grpSpPr>
          <a:xfrm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41" name="Google Shape;41;p35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" name="Google Shape;42;p35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53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55"/>
          <p:cNvGrpSpPr/>
          <p:nvPr/>
        </p:nvGrpSpPr>
        <p:grpSpPr>
          <a:xfrm flipH="1">
            <a:off x="-22200" y="3079850"/>
            <a:ext cx="1556325" cy="1999350"/>
            <a:chOff x="8267750" y="3079850"/>
            <a:chExt cx="1556325" cy="1999350"/>
          </a:xfrm>
        </p:grpSpPr>
        <p:sp>
          <p:nvSpPr>
            <p:cNvPr id="282" name="Google Shape;282;p55"/>
            <p:cNvSpPr/>
            <p:nvPr/>
          </p:nvSpPr>
          <p:spPr>
            <a:xfrm flipH="1">
              <a:off x="8267750" y="48524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83" name="Google Shape;283;p55"/>
            <p:cNvSpPr/>
            <p:nvPr/>
          </p:nvSpPr>
          <p:spPr>
            <a:xfrm flipH="1">
              <a:off x="9266675" y="48900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84" name="Google Shape;284;p55"/>
            <p:cNvSpPr/>
            <p:nvPr/>
          </p:nvSpPr>
          <p:spPr>
            <a:xfrm flipH="1">
              <a:off x="9190475" y="3635025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85" name="Google Shape;285;p55"/>
            <p:cNvSpPr/>
            <p:nvPr/>
          </p:nvSpPr>
          <p:spPr>
            <a:xfrm flipH="1">
              <a:off x="9266675" y="30798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86" name="Google Shape;286;p55"/>
            <p:cNvSpPr/>
            <p:nvPr/>
          </p:nvSpPr>
          <p:spPr>
            <a:xfrm flipH="1">
              <a:off x="9359075" y="4022825"/>
              <a:ext cx="465000" cy="465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87" name="Google Shape;287;p55"/>
          <p:cNvGrpSpPr/>
          <p:nvPr/>
        </p:nvGrpSpPr>
        <p:grpSpPr>
          <a:xfrm rot="10800000">
            <a:off x="-22200" y="-9725"/>
            <a:ext cx="9188400" cy="5143500"/>
            <a:chOff x="-100" y="-9725"/>
            <a:chExt cx="9188400" cy="5143500"/>
          </a:xfrm>
        </p:grpSpPr>
        <p:cxnSp>
          <p:nvCxnSpPr>
            <p:cNvPr id="288" name="Google Shape;288;p55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9" name="Google Shape;289;p55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56"/>
          <p:cNvGrpSpPr/>
          <p:nvPr/>
        </p:nvGrpSpPr>
        <p:grpSpPr>
          <a:xfrm rot="10800000">
            <a:off x="146400" y="82500"/>
            <a:ext cx="2989125" cy="4123875"/>
            <a:chOff x="6666350" y="917675"/>
            <a:chExt cx="2989125" cy="4123875"/>
          </a:xfrm>
        </p:grpSpPr>
        <p:sp>
          <p:nvSpPr>
            <p:cNvPr id="292" name="Google Shape;292;p56"/>
            <p:cNvSpPr/>
            <p:nvPr/>
          </p:nvSpPr>
          <p:spPr>
            <a:xfrm flipH="1">
              <a:off x="9428675" y="39380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93" name="Google Shape;293;p56"/>
            <p:cNvSpPr/>
            <p:nvPr/>
          </p:nvSpPr>
          <p:spPr>
            <a:xfrm flipH="1">
              <a:off x="9266675" y="48900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94" name="Google Shape;294;p56"/>
            <p:cNvSpPr/>
            <p:nvPr/>
          </p:nvSpPr>
          <p:spPr>
            <a:xfrm flipH="1">
              <a:off x="8676125" y="4927700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95" name="Google Shape;295;p56"/>
            <p:cNvSpPr/>
            <p:nvPr/>
          </p:nvSpPr>
          <p:spPr>
            <a:xfrm flipH="1">
              <a:off x="6666350" y="47943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96" name="Google Shape;296;p56"/>
            <p:cNvSpPr/>
            <p:nvPr/>
          </p:nvSpPr>
          <p:spPr>
            <a:xfrm flipH="1">
              <a:off x="9190475" y="917675"/>
              <a:ext cx="465000" cy="465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97" name="Google Shape;297;p56"/>
          <p:cNvGrpSpPr/>
          <p:nvPr/>
        </p:nvGrpSpPr>
        <p:grpSpPr>
          <a:xfrm flipH="1">
            <a:off x="-22200" y="-9725"/>
            <a:ext cx="9188400" cy="5153273"/>
            <a:chOff x="-100" y="-9725"/>
            <a:chExt cx="9188400" cy="5143500"/>
          </a:xfrm>
        </p:grpSpPr>
        <p:cxnSp>
          <p:nvCxnSpPr>
            <p:cNvPr id="298" name="Google Shape;298;p56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9" name="Google Shape;299;p56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1">
  <p:cSld name="CUSTOM_3_1_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7"/>
          <p:cNvSpPr txBox="1"/>
          <p:nvPr>
            <p:ph type="title"/>
          </p:nvPr>
        </p:nvSpPr>
        <p:spPr>
          <a:xfrm>
            <a:off x="713225" y="732088"/>
            <a:ext cx="36048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2" name="Google Shape;302;p57"/>
          <p:cNvSpPr txBox="1"/>
          <p:nvPr>
            <p:ph idx="1" type="subTitle"/>
          </p:nvPr>
        </p:nvSpPr>
        <p:spPr>
          <a:xfrm>
            <a:off x="713225" y="1689338"/>
            <a:ext cx="36048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03" name="Google Shape;303;p57"/>
          <p:cNvGrpSpPr/>
          <p:nvPr/>
        </p:nvGrpSpPr>
        <p:grpSpPr>
          <a:xfrm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304" name="Google Shape;304;p57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5" name="Google Shape;305;p57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06" name="Google Shape;306;p57"/>
          <p:cNvGrpSpPr/>
          <p:nvPr/>
        </p:nvGrpSpPr>
        <p:grpSpPr>
          <a:xfrm>
            <a:off x="3387100" y="-71975"/>
            <a:ext cx="5381150" cy="3835450"/>
            <a:chOff x="3387100" y="-71975"/>
            <a:chExt cx="5381150" cy="3835450"/>
          </a:xfrm>
        </p:grpSpPr>
        <p:sp>
          <p:nvSpPr>
            <p:cNvPr id="307" name="Google Shape;307;p57"/>
            <p:cNvSpPr/>
            <p:nvPr/>
          </p:nvSpPr>
          <p:spPr>
            <a:xfrm rot="10800000">
              <a:off x="5454575" y="1938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08" name="Google Shape;308;p57"/>
            <p:cNvSpPr/>
            <p:nvPr/>
          </p:nvSpPr>
          <p:spPr>
            <a:xfrm rot="10800000">
              <a:off x="8167300" y="230575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09" name="Google Shape;309;p57"/>
            <p:cNvSpPr/>
            <p:nvPr/>
          </p:nvSpPr>
          <p:spPr>
            <a:xfrm rot="10800000">
              <a:off x="3387100" y="-719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10" name="Google Shape;310;p57"/>
            <p:cNvSpPr/>
            <p:nvPr/>
          </p:nvSpPr>
          <p:spPr>
            <a:xfrm rot="10800000">
              <a:off x="8616750" y="361197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311" name="Google Shape;311;p57"/>
          <p:cNvSpPr txBox="1"/>
          <p:nvPr/>
        </p:nvSpPr>
        <p:spPr>
          <a:xfrm>
            <a:off x="713225" y="3352938"/>
            <a:ext cx="36048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This presentation template was created by </a:t>
            </a:r>
            <a:r>
              <a:rPr b="1" i="0" lang="en" sz="1000" u="sng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and includes icons by </a:t>
            </a:r>
            <a:r>
              <a:rPr b="1" i="0" lang="en" sz="1000" u="sng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and infographics &amp; images by </a:t>
            </a:r>
            <a:r>
              <a:rPr b="1" i="0" lang="en" sz="1000" u="sng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sng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1">
  <p:cSld name="BLANK_1_1_1_1_1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36"/>
          <p:cNvSpPr txBox="1"/>
          <p:nvPr>
            <p:ph idx="2" type="title"/>
          </p:nvPr>
        </p:nvSpPr>
        <p:spPr>
          <a:xfrm>
            <a:off x="1618650" y="1480883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6" name="Google Shape;46;p36"/>
          <p:cNvSpPr txBox="1"/>
          <p:nvPr>
            <p:ph idx="3" type="title"/>
          </p:nvPr>
        </p:nvSpPr>
        <p:spPr>
          <a:xfrm>
            <a:off x="1618650" y="2914291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36"/>
          <p:cNvSpPr txBox="1"/>
          <p:nvPr>
            <p:ph idx="4" type="title"/>
          </p:nvPr>
        </p:nvSpPr>
        <p:spPr>
          <a:xfrm>
            <a:off x="4204650" y="1480883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8" name="Google Shape;48;p36"/>
          <p:cNvSpPr txBox="1"/>
          <p:nvPr>
            <p:ph idx="5" type="title"/>
          </p:nvPr>
        </p:nvSpPr>
        <p:spPr>
          <a:xfrm>
            <a:off x="4204650" y="2914291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" name="Google Shape;49;p36"/>
          <p:cNvSpPr txBox="1"/>
          <p:nvPr>
            <p:ph idx="6" type="title"/>
          </p:nvPr>
        </p:nvSpPr>
        <p:spPr>
          <a:xfrm>
            <a:off x="6790650" y="1480883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" name="Google Shape;50;p36"/>
          <p:cNvSpPr txBox="1"/>
          <p:nvPr>
            <p:ph idx="7" type="title"/>
          </p:nvPr>
        </p:nvSpPr>
        <p:spPr>
          <a:xfrm>
            <a:off x="6790650" y="2914291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" name="Google Shape;51;p36"/>
          <p:cNvSpPr txBox="1"/>
          <p:nvPr>
            <p:ph idx="1" type="subTitle"/>
          </p:nvPr>
        </p:nvSpPr>
        <p:spPr>
          <a:xfrm>
            <a:off x="720000" y="1959025"/>
            <a:ext cx="2532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36"/>
          <p:cNvSpPr txBox="1"/>
          <p:nvPr>
            <p:ph idx="8" type="subTitle"/>
          </p:nvPr>
        </p:nvSpPr>
        <p:spPr>
          <a:xfrm>
            <a:off x="3306000" y="1959025"/>
            <a:ext cx="2532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3" name="Google Shape;53;p36"/>
          <p:cNvSpPr txBox="1"/>
          <p:nvPr>
            <p:ph idx="9" type="subTitle"/>
          </p:nvPr>
        </p:nvSpPr>
        <p:spPr>
          <a:xfrm>
            <a:off x="5892000" y="1959025"/>
            <a:ext cx="2532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4" name="Google Shape;54;p36"/>
          <p:cNvSpPr txBox="1"/>
          <p:nvPr>
            <p:ph idx="13" type="subTitle"/>
          </p:nvPr>
        </p:nvSpPr>
        <p:spPr>
          <a:xfrm>
            <a:off x="720000" y="3391139"/>
            <a:ext cx="2532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" name="Google Shape;55;p36"/>
          <p:cNvSpPr txBox="1"/>
          <p:nvPr>
            <p:ph idx="14" type="subTitle"/>
          </p:nvPr>
        </p:nvSpPr>
        <p:spPr>
          <a:xfrm>
            <a:off x="3306000" y="3391139"/>
            <a:ext cx="2532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" name="Google Shape;56;p36"/>
          <p:cNvSpPr txBox="1"/>
          <p:nvPr>
            <p:ph idx="15" type="subTitle"/>
          </p:nvPr>
        </p:nvSpPr>
        <p:spPr>
          <a:xfrm>
            <a:off x="5892000" y="3391139"/>
            <a:ext cx="2532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7" name="Google Shape;57;p36"/>
          <p:cNvSpPr/>
          <p:nvPr/>
        </p:nvSpPr>
        <p:spPr>
          <a:xfrm>
            <a:off x="-3639025" y="-12698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58" name="Google Shape;58;p36"/>
          <p:cNvGrpSpPr/>
          <p:nvPr/>
        </p:nvGrpSpPr>
        <p:grpSpPr>
          <a:xfrm>
            <a:off x="162425" y="53900"/>
            <a:ext cx="8613450" cy="4786650"/>
            <a:chOff x="162425" y="53900"/>
            <a:chExt cx="8613450" cy="4786650"/>
          </a:xfrm>
        </p:grpSpPr>
        <p:sp>
          <p:nvSpPr>
            <p:cNvPr id="59" name="Google Shape;59;p36"/>
            <p:cNvSpPr/>
            <p:nvPr/>
          </p:nvSpPr>
          <p:spPr>
            <a:xfrm flipH="1">
              <a:off x="872475" y="539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36"/>
            <p:cNvSpPr/>
            <p:nvPr/>
          </p:nvSpPr>
          <p:spPr>
            <a:xfrm flipH="1">
              <a:off x="7762250" y="46890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36"/>
            <p:cNvSpPr/>
            <p:nvPr/>
          </p:nvSpPr>
          <p:spPr>
            <a:xfrm flipH="1">
              <a:off x="7686050" y="129200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2" name="Google Shape;62;p36"/>
            <p:cNvSpPr/>
            <p:nvPr/>
          </p:nvSpPr>
          <p:spPr>
            <a:xfrm flipH="1">
              <a:off x="8624375" y="192847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3" name="Google Shape;63;p36"/>
            <p:cNvSpPr/>
            <p:nvPr/>
          </p:nvSpPr>
          <p:spPr>
            <a:xfrm flipH="1">
              <a:off x="162425" y="345692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64" name="Google Shape;64;p36"/>
          <p:cNvGrpSpPr/>
          <p:nvPr/>
        </p:nvGrpSpPr>
        <p:grpSpPr>
          <a:xfrm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65" name="Google Shape;65;p36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" name="Google Shape;66;p36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" name="Google Shape;69;p37"/>
          <p:cNvSpPr txBox="1"/>
          <p:nvPr>
            <p:ph idx="1" type="subTitle"/>
          </p:nvPr>
        </p:nvSpPr>
        <p:spPr>
          <a:xfrm>
            <a:off x="1067574" y="1671136"/>
            <a:ext cx="32484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2" type="subTitle"/>
          </p:nvPr>
        </p:nvSpPr>
        <p:spPr>
          <a:xfrm>
            <a:off x="4828026" y="1671136"/>
            <a:ext cx="32484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3" type="subTitle"/>
          </p:nvPr>
        </p:nvSpPr>
        <p:spPr>
          <a:xfrm>
            <a:off x="1067574" y="3328004"/>
            <a:ext cx="32484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idx="4" type="subTitle"/>
          </p:nvPr>
        </p:nvSpPr>
        <p:spPr>
          <a:xfrm>
            <a:off x="4828026" y="3328004"/>
            <a:ext cx="32484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" name="Google Shape;73;p37"/>
          <p:cNvSpPr txBox="1"/>
          <p:nvPr>
            <p:ph idx="5" type="subTitle"/>
          </p:nvPr>
        </p:nvSpPr>
        <p:spPr>
          <a:xfrm>
            <a:off x="1067574" y="1330575"/>
            <a:ext cx="32484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4" name="Google Shape;74;p37"/>
          <p:cNvSpPr txBox="1"/>
          <p:nvPr>
            <p:ph idx="6" type="subTitle"/>
          </p:nvPr>
        </p:nvSpPr>
        <p:spPr>
          <a:xfrm>
            <a:off x="1067574" y="2991375"/>
            <a:ext cx="32484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5" name="Google Shape;75;p37"/>
          <p:cNvSpPr txBox="1"/>
          <p:nvPr>
            <p:ph idx="7" type="subTitle"/>
          </p:nvPr>
        </p:nvSpPr>
        <p:spPr>
          <a:xfrm>
            <a:off x="4827998" y="1330575"/>
            <a:ext cx="32484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6" name="Google Shape;76;p37"/>
          <p:cNvSpPr txBox="1"/>
          <p:nvPr>
            <p:ph idx="8" type="subTitle"/>
          </p:nvPr>
        </p:nvSpPr>
        <p:spPr>
          <a:xfrm>
            <a:off x="4827998" y="2991375"/>
            <a:ext cx="32484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77" name="Google Shape;77;p37"/>
          <p:cNvGrpSpPr/>
          <p:nvPr/>
        </p:nvGrpSpPr>
        <p:grpSpPr>
          <a:xfrm flipH="1" rot="10800000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78" name="Google Shape;78;p37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" name="Google Shape;79;p37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0" name="Google Shape;80;p37"/>
          <p:cNvGrpSpPr/>
          <p:nvPr/>
        </p:nvGrpSpPr>
        <p:grpSpPr>
          <a:xfrm>
            <a:off x="7142850" y="2050250"/>
            <a:ext cx="2190675" cy="2839050"/>
            <a:chOff x="7142850" y="2050250"/>
            <a:chExt cx="2190675" cy="2839050"/>
          </a:xfrm>
        </p:grpSpPr>
        <p:sp>
          <p:nvSpPr>
            <p:cNvPr id="81" name="Google Shape;81;p37"/>
            <p:cNvSpPr/>
            <p:nvPr/>
          </p:nvSpPr>
          <p:spPr>
            <a:xfrm rot="10800000">
              <a:off x="7142850" y="473780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2" name="Google Shape;82;p37"/>
            <p:cNvSpPr/>
            <p:nvPr/>
          </p:nvSpPr>
          <p:spPr>
            <a:xfrm rot="10800000">
              <a:off x="8746725" y="3307725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3" name="Google Shape;83;p37"/>
            <p:cNvSpPr/>
            <p:nvPr/>
          </p:nvSpPr>
          <p:spPr>
            <a:xfrm rot="10800000">
              <a:off x="8926725" y="26588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4" name="Google Shape;84;p37"/>
            <p:cNvSpPr/>
            <p:nvPr/>
          </p:nvSpPr>
          <p:spPr>
            <a:xfrm rot="10800000">
              <a:off x="8746725" y="20502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5" name="Google Shape;85;p37"/>
            <p:cNvSpPr/>
            <p:nvPr/>
          </p:nvSpPr>
          <p:spPr>
            <a:xfrm rot="10800000">
              <a:off x="8668425" y="4321750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86" name="Google Shape;86;p37"/>
          <p:cNvSpPr/>
          <p:nvPr/>
        </p:nvSpPr>
        <p:spPr>
          <a:xfrm flipH="1" rot="10800000">
            <a:off x="8237200" y="3894525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38"/>
          <p:cNvSpPr txBox="1"/>
          <p:nvPr>
            <p:ph idx="1" type="subTitle"/>
          </p:nvPr>
        </p:nvSpPr>
        <p:spPr>
          <a:xfrm>
            <a:off x="1342075" y="3255050"/>
            <a:ext cx="30126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" name="Google Shape;90;p38"/>
          <p:cNvSpPr txBox="1"/>
          <p:nvPr>
            <p:ph idx="2" type="subTitle"/>
          </p:nvPr>
        </p:nvSpPr>
        <p:spPr>
          <a:xfrm>
            <a:off x="1342075" y="1592327"/>
            <a:ext cx="30126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" name="Google Shape;91;p38"/>
          <p:cNvSpPr txBox="1"/>
          <p:nvPr>
            <p:ph idx="3" type="subTitle"/>
          </p:nvPr>
        </p:nvSpPr>
        <p:spPr>
          <a:xfrm>
            <a:off x="1342076" y="1222988"/>
            <a:ext cx="3012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2" name="Google Shape;92;p38"/>
          <p:cNvSpPr txBox="1"/>
          <p:nvPr>
            <p:ph idx="4" type="subTitle"/>
          </p:nvPr>
        </p:nvSpPr>
        <p:spPr>
          <a:xfrm>
            <a:off x="1342076" y="2886309"/>
            <a:ext cx="3012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93" name="Google Shape;93;p38"/>
          <p:cNvGrpSpPr/>
          <p:nvPr/>
        </p:nvGrpSpPr>
        <p:grpSpPr>
          <a:xfrm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94" name="Google Shape;94;p38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38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6" name="Google Shape;96;p38"/>
          <p:cNvGrpSpPr/>
          <p:nvPr/>
        </p:nvGrpSpPr>
        <p:grpSpPr>
          <a:xfrm>
            <a:off x="462875" y="198225"/>
            <a:ext cx="8973075" cy="3528450"/>
            <a:chOff x="462875" y="198225"/>
            <a:chExt cx="8973075" cy="3528450"/>
          </a:xfrm>
        </p:grpSpPr>
        <p:sp>
          <p:nvSpPr>
            <p:cNvPr id="97" name="Google Shape;97;p38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8" name="Google Shape;98;p38"/>
            <p:cNvSpPr/>
            <p:nvPr/>
          </p:nvSpPr>
          <p:spPr>
            <a:xfrm rot="10800000">
              <a:off x="8849150" y="1076900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9" name="Google Shape;99;p38"/>
            <p:cNvSpPr/>
            <p:nvPr/>
          </p:nvSpPr>
          <p:spPr>
            <a:xfrm rot="10800000">
              <a:off x="462875" y="3648675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" name="Google Shape;102;p39"/>
          <p:cNvSpPr/>
          <p:nvPr/>
        </p:nvSpPr>
        <p:spPr>
          <a:xfrm>
            <a:off x="4522675" y="-3871125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03" name="Google Shape;103;p39"/>
          <p:cNvGrpSpPr/>
          <p:nvPr/>
        </p:nvGrpSpPr>
        <p:grpSpPr>
          <a:xfrm>
            <a:off x="-100" y="0"/>
            <a:ext cx="9146700" cy="5146800"/>
            <a:chOff x="41600" y="-13048"/>
            <a:chExt cx="9146700" cy="5146800"/>
          </a:xfrm>
        </p:grpSpPr>
        <p:cxnSp>
          <p:nvCxnSpPr>
            <p:cNvPr id="104" name="Google Shape;104;p39"/>
            <p:cNvCxnSpPr/>
            <p:nvPr/>
          </p:nvCxnSpPr>
          <p:spPr>
            <a:xfrm>
              <a:off x="272250" y="-13048"/>
              <a:ext cx="0" cy="5146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" name="Google Shape;105;p39"/>
            <p:cNvCxnSpPr/>
            <p:nvPr/>
          </p:nvCxnSpPr>
          <p:spPr>
            <a:xfrm rot="10800000">
              <a:off x="41600" y="4928275"/>
              <a:ext cx="9146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06" name="Google Shape;106;p39"/>
          <p:cNvGrpSpPr/>
          <p:nvPr/>
        </p:nvGrpSpPr>
        <p:grpSpPr>
          <a:xfrm>
            <a:off x="423675" y="160575"/>
            <a:ext cx="8587500" cy="4242950"/>
            <a:chOff x="423675" y="160575"/>
            <a:chExt cx="8587500" cy="4242950"/>
          </a:xfrm>
        </p:grpSpPr>
        <p:sp>
          <p:nvSpPr>
            <p:cNvPr id="107" name="Google Shape;107;p39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39"/>
            <p:cNvSpPr/>
            <p:nvPr/>
          </p:nvSpPr>
          <p:spPr>
            <a:xfrm rot="10800000">
              <a:off x="8784375" y="30642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9" name="Google Shape;109;p39"/>
            <p:cNvSpPr/>
            <p:nvPr/>
          </p:nvSpPr>
          <p:spPr>
            <a:xfrm rot="10800000">
              <a:off x="8822025" y="39010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0" name="Google Shape;110;p39"/>
            <p:cNvSpPr/>
            <p:nvPr/>
          </p:nvSpPr>
          <p:spPr>
            <a:xfrm rot="10800000">
              <a:off x="7876950" y="234975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39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39"/>
            <p:cNvSpPr/>
            <p:nvPr/>
          </p:nvSpPr>
          <p:spPr>
            <a:xfrm rot="10800000">
              <a:off x="1957550" y="1605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3" name="Google Shape;113;p39"/>
            <p:cNvSpPr/>
            <p:nvPr/>
          </p:nvSpPr>
          <p:spPr>
            <a:xfrm rot="10800000">
              <a:off x="423675" y="40525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4" name="Google Shape;114;p39"/>
            <p:cNvSpPr/>
            <p:nvPr/>
          </p:nvSpPr>
          <p:spPr>
            <a:xfrm rot="10800000">
              <a:off x="8784375" y="4325525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0"/>
          <p:cNvSpPr txBox="1"/>
          <p:nvPr>
            <p:ph type="title"/>
          </p:nvPr>
        </p:nvSpPr>
        <p:spPr>
          <a:xfrm>
            <a:off x="832975" y="820375"/>
            <a:ext cx="39453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40"/>
          <p:cNvSpPr txBox="1"/>
          <p:nvPr>
            <p:ph idx="1" type="subTitle"/>
          </p:nvPr>
        </p:nvSpPr>
        <p:spPr>
          <a:xfrm>
            <a:off x="832975" y="1779100"/>
            <a:ext cx="39453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118" name="Google Shape;118;p40"/>
          <p:cNvSpPr/>
          <p:nvPr>
            <p:ph idx="2" type="pic"/>
          </p:nvPr>
        </p:nvSpPr>
        <p:spPr>
          <a:xfrm>
            <a:off x="5197850" y="150"/>
            <a:ext cx="3084600" cy="51435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19" name="Google Shape;119;p40"/>
          <p:cNvGrpSpPr/>
          <p:nvPr/>
        </p:nvGrpSpPr>
        <p:grpSpPr>
          <a:xfrm>
            <a:off x="466325" y="297350"/>
            <a:ext cx="8869225" cy="4942950"/>
            <a:chOff x="466325" y="297350"/>
            <a:chExt cx="8869225" cy="4942950"/>
          </a:xfrm>
        </p:grpSpPr>
        <p:sp>
          <p:nvSpPr>
            <p:cNvPr id="120" name="Google Shape;120;p40"/>
            <p:cNvSpPr/>
            <p:nvPr/>
          </p:nvSpPr>
          <p:spPr>
            <a:xfrm flipH="1">
              <a:off x="2733725" y="48524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21" name="Google Shape;121;p40"/>
            <p:cNvSpPr/>
            <p:nvPr/>
          </p:nvSpPr>
          <p:spPr>
            <a:xfrm flipH="1">
              <a:off x="913250" y="2973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22" name="Google Shape;122;p40"/>
            <p:cNvSpPr/>
            <p:nvPr/>
          </p:nvSpPr>
          <p:spPr>
            <a:xfrm flipH="1">
              <a:off x="466325" y="1568100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23" name="Google Shape;123;p40"/>
            <p:cNvSpPr/>
            <p:nvPr/>
          </p:nvSpPr>
          <p:spPr>
            <a:xfrm flipH="1">
              <a:off x="913250" y="477530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24" name="Google Shape;124;p40"/>
            <p:cNvSpPr/>
            <p:nvPr/>
          </p:nvSpPr>
          <p:spPr>
            <a:xfrm flipH="1">
              <a:off x="8870550" y="4775300"/>
              <a:ext cx="465000" cy="465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25" name="Google Shape;125;p40"/>
          <p:cNvGrpSpPr/>
          <p:nvPr/>
        </p:nvGrpSpPr>
        <p:grpSpPr>
          <a:xfrm flipH="1" rot="10800000">
            <a:off x="-22200" y="-9725"/>
            <a:ext cx="9188400" cy="5143500"/>
            <a:chOff x="-100" y="-9725"/>
            <a:chExt cx="9188400" cy="5143500"/>
          </a:xfrm>
        </p:grpSpPr>
        <p:cxnSp>
          <p:nvCxnSpPr>
            <p:cNvPr id="126" name="Google Shape;126;p40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" name="Google Shape;127;p40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1"/>
          <p:cNvSpPr txBox="1"/>
          <p:nvPr>
            <p:ph type="title"/>
          </p:nvPr>
        </p:nvSpPr>
        <p:spPr>
          <a:xfrm>
            <a:off x="4573225" y="2218913"/>
            <a:ext cx="38577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41"/>
          <p:cNvSpPr txBox="1"/>
          <p:nvPr>
            <p:ph idx="2" type="title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31" name="Google Shape;131;p41"/>
          <p:cNvGrpSpPr/>
          <p:nvPr/>
        </p:nvGrpSpPr>
        <p:grpSpPr>
          <a:xfrm>
            <a:off x="7814275" y="386450"/>
            <a:ext cx="855450" cy="4590600"/>
            <a:chOff x="7814275" y="386450"/>
            <a:chExt cx="855450" cy="4590600"/>
          </a:xfrm>
        </p:grpSpPr>
        <p:sp>
          <p:nvSpPr>
            <p:cNvPr id="132" name="Google Shape;132;p41"/>
            <p:cNvSpPr/>
            <p:nvPr/>
          </p:nvSpPr>
          <p:spPr>
            <a:xfrm>
              <a:off x="7814275" y="475025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41"/>
            <p:cNvSpPr/>
            <p:nvPr/>
          </p:nvSpPr>
          <p:spPr>
            <a:xfrm>
              <a:off x="8518225" y="432117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41"/>
            <p:cNvSpPr/>
            <p:nvPr/>
          </p:nvSpPr>
          <p:spPr>
            <a:xfrm>
              <a:off x="8166250" y="386450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41"/>
            <p:cNvSpPr/>
            <p:nvPr/>
          </p:nvSpPr>
          <p:spPr>
            <a:xfrm>
              <a:off x="8518225" y="109220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36" name="Google Shape;136;p41"/>
          <p:cNvGrpSpPr/>
          <p:nvPr/>
        </p:nvGrpSpPr>
        <p:grpSpPr>
          <a:xfrm rot="10800000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37" name="Google Shape;137;p41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" name="Google Shape;138;p41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42"/>
          <p:cNvSpPr txBox="1"/>
          <p:nvPr>
            <p:ph idx="1" type="subTitle"/>
          </p:nvPr>
        </p:nvSpPr>
        <p:spPr>
          <a:xfrm>
            <a:off x="937625" y="2043315"/>
            <a:ext cx="2175300" cy="20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42"/>
          <p:cNvSpPr txBox="1"/>
          <p:nvPr>
            <p:ph idx="2" type="subTitle"/>
          </p:nvPr>
        </p:nvSpPr>
        <p:spPr>
          <a:xfrm>
            <a:off x="3484347" y="2043315"/>
            <a:ext cx="2175300" cy="20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42"/>
          <p:cNvSpPr txBox="1"/>
          <p:nvPr>
            <p:ph idx="3" type="subTitle"/>
          </p:nvPr>
        </p:nvSpPr>
        <p:spPr>
          <a:xfrm>
            <a:off x="6031075" y="2043315"/>
            <a:ext cx="2175300" cy="20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42"/>
          <p:cNvSpPr txBox="1"/>
          <p:nvPr>
            <p:ph idx="4" type="subTitle"/>
          </p:nvPr>
        </p:nvSpPr>
        <p:spPr>
          <a:xfrm>
            <a:off x="937625" y="1664100"/>
            <a:ext cx="21753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5" name="Google Shape;145;p42"/>
          <p:cNvSpPr txBox="1"/>
          <p:nvPr>
            <p:ph idx="5" type="subTitle"/>
          </p:nvPr>
        </p:nvSpPr>
        <p:spPr>
          <a:xfrm>
            <a:off x="3484350" y="1664100"/>
            <a:ext cx="21753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6" name="Google Shape;146;p42"/>
          <p:cNvSpPr txBox="1"/>
          <p:nvPr>
            <p:ph idx="6" type="subTitle"/>
          </p:nvPr>
        </p:nvSpPr>
        <p:spPr>
          <a:xfrm>
            <a:off x="6031075" y="1664100"/>
            <a:ext cx="21753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47" name="Google Shape;147;p42"/>
          <p:cNvGrpSpPr/>
          <p:nvPr/>
        </p:nvGrpSpPr>
        <p:grpSpPr>
          <a:xfrm rot="10800000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48" name="Google Shape;148;p42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p42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0" name="Google Shape;150;p42"/>
          <p:cNvSpPr/>
          <p:nvPr/>
        </p:nvSpPr>
        <p:spPr>
          <a:xfrm flipH="1" rot="10800000">
            <a:off x="-1760700" y="413105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51" name="Google Shape;151;p42"/>
          <p:cNvGrpSpPr/>
          <p:nvPr/>
        </p:nvGrpSpPr>
        <p:grpSpPr>
          <a:xfrm>
            <a:off x="236675" y="3018575"/>
            <a:ext cx="8451400" cy="2369425"/>
            <a:chOff x="236675" y="3018575"/>
            <a:chExt cx="8451400" cy="2369425"/>
          </a:xfrm>
        </p:grpSpPr>
        <p:sp>
          <p:nvSpPr>
            <p:cNvPr id="152" name="Google Shape;152;p42"/>
            <p:cNvSpPr/>
            <p:nvPr/>
          </p:nvSpPr>
          <p:spPr>
            <a:xfrm>
              <a:off x="236675" y="428877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3" name="Google Shape;153;p42"/>
            <p:cNvSpPr/>
            <p:nvPr/>
          </p:nvSpPr>
          <p:spPr>
            <a:xfrm>
              <a:off x="720000" y="4801200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4" name="Google Shape;154;p42"/>
            <p:cNvSpPr/>
            <p:nvPr/>
          </p:nvSpPr>
          <p:spPr>
            <a:xfrm>
              <a:off x="236675" y="30185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5" name="Google Shape;155;p42"/>
            <p:cNvSpPr/>
            <p:nvPr/>
          </p:nvSpPr>
          <p:spPr>
            <a:xfrm>
              <a:off x="8536575" y="421250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6" name="Google Shape;156;p42"/>
            <p:cNvSpPr/>
            <p:nvPr/>
          </p:nvSpPr>
          <p:spPr>
            <a:xfrm>
              <a:off x="7924875" y="4801200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b="0" i="0" sz="3000" u="none" cap="none" strike="noStrik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b="0" i="0" sz="3000" u="none" cap="none" strike="noStrik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b="0" i="0" sz="3000" u="none" cap="none" strike="noStrik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b="0" i="0" sz="3000" u="none" cap="none" strike="noStrik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b="0" i="0" sz="3000" u="none" cap="none" strike="noStrik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b="0" i="0" sz="3000" u="none" cap="none" strike="noStrik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b="0" i="0" sz="3000" u="none" cap="none" strike="noStrik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b="0" i="0" sz="3000" u="none" cap="none" strike="noStrik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b="0" i="0" sz="3000" u="none" cap="none" strike="noStrik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9pPr>
          </a:lstStyle>
          <a:p/>
        </p:txBody>
      </p:sp>
      <p:sp>
        <p:nvSpPr>
          <p:cNvPr id="7" name="Google Shape;7;p3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b="0" i="0" sz="1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b="0" i="0" sz="1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b="0" i="0" sz="1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b="0" i="0" sz="1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b="0" i="0" sz="1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b="0" i="0" sz="1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b="0" i="0" sz="1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b="0" i="0" sz="1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b="0" i="0" sz="1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1d419daf-46dd-4d52-9e7d-c8fe4633b6f1.c7.ap-southeast-2.airflow.amazonaws.co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"/>
          <p:cNvSpPr txBox="1"/>
          <p:nvPr>
            <p:ph type="ctrTitle"/>
          </p:nvPr>
        </p:nvSpPr>
        <p:spPr>
          <a:xfrm>
            <a:off x="415925" y="277850"/>
            <a:ext cx="5940000" cy="201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400">
                <a:latin typeface="Libre Franklin"/>
                <a:ea typeface="Libre Franklin"/>
                <a:cs typeface="Libre Franklin"/>
                <a:sym typeface="Libre Franklin"/>
              </a:rPr>
              <a:t>End-to-End Job Data Analysis, Recommendation, and Resume Customization System</a:t>
            </a:r>
            <a:endParaRPr b="1" sz="3600"/>
          </a:p>
        </p:txBody>
      </p:sp>
      <p:sp>
        <p:nvSpPr>
          <p:cNvPr id="317" name="Google Shape;317;p1"/>
          <p:cNvSpPr txBox="1"/>
          <p:nvPr/>
        </p:nvSpPr>
        <p:spPr>
          <a:xfrm>
            <a:off x="4736100" y="2884600"/>
            <a:ext cx="3199500" cy="17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</a:t>
            </a:r>
            <a:r>
              <a:rPr b="1" lang="en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Scraping</a:t>
            </a:r>
            <a:r>
              <a:rPr b="1" lang="en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r>
              <a:rPr lang="en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Rowan</a:t>
            </a:r>
            <a:endParaRPr sz="15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DevOps </a:t>
            </a:r>
            <a:r>
              <a:rPr b="1" i="0" lang="en" sz="15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r>
              <a:rPr b="0" i="0" lang="en" sz="15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Rowan, David, </a:t>
            </a:r>
            <a:r>
              <a:rPr lang="en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Sam</a:t>
            </a:r>
            <a:endParaRPr b="0" i="0" sz="15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Gen AI</a:t>
            </a:r>
            <a:r>
              <a:rPr b="1" i="0" lang="en" sz="15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r>
              <a:rPr lang="en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b="0" i="0" lang="en" sz="15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Kevin</a:t>
            </a:r>
            <a:endParaRPr b="0" i="0" sz="15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ETL &amp; Reporting</a:t>
            </a:r>
            <a:r>
              <a:rPr b="1" i="0" lang="en" sz="15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r>
              <a:rPr b="0" i="0" lang="en" sz="15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Jasper</a:t>
            </a:r>
            <a:endParaRPr b="0" i="0" sz="12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28286f477d_2_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Glue Catalog</a:t>
            </a:r>
            <a:endParaRPr/>
          </a:p>
        </p:txBody>
      </p:sp>
      <p:sp>
        <p:nvSpPr>
          <p:cNvPr id="390" name="Google Shape;390;g328286f477d_2_10"/>
          <p:cNvSpPr txBox="1"/>
          <p:nvPr/>
        </p:nvSpPr>
        <p:spPr>
          <a:xfrm>
            <a:off x="555350" y="1319525"/>
            <a:ext cx="5088000" cy="20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Table Configuration</a:t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External table for Avro data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Partitioned by year/month/day/keyword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Managed through Terraform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1" name="Google Shape;391;g328286f477d_2_10"/>
          <p:cNvSpPr txBox="1"/>
          <p:nvPr/>
        </p:nvSpPr>
        <p:spPr>
          <a:xfrm>
            <a:off x="5177725" y="1319525"/>
            <a:ext cx="5164500" cy="27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Crawler Features</a:t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Automated metadata updates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S3 encryption enabled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Schema change logging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2" name="Google Shape;392;g328286f477d_2_10"/>
          <p:cNvSpPr txBox="1"/>
          <p:nvPr/>
        </p:nvSpPr>
        <p:spPr>
          <a:xfrm>
            <a:off x="616700" y="3627975"/>
            <a:ext cx="8184000" cy="14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Benefits</a:t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Centralized metadata • Efficient querying • Infrastructure as code</a:t>
            </a:r>
            <a:endParaRPr sz="1100">
              <a:solidFill>
                <a:srgbClr val="03071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93" name="Google Shape;393;g328286f477d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38" y="3081000"/>
            <a:ext cx="7913973" cy="18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2"/>
          <p:cNvSpPr txBox="1"/>
          <p:nvPr>
            <p:ph type="title"/>
          </p:nvPr>
        </p:nvSpPr>
        <p:spPr>
          <a:xfrm>
            <a:off x="720000" y="267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1800">
                <a:latin typeface="Libre Franklin"/>
                <a:ea typeface="Libre Franklin"/>
                <a:cs typeface="Libre Franklin"/>
                <a:sym typeface="Libre Franklin"/>
              </a:rPr>
              <a:t>Data Processing</a:t>
            </a:r>
            <a:endParaRPr b="1"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300"/>
          </a:p>
        </p:txBody>
      </p:sp>
      <p:sp>
        <p:nvSpPr>
          <p:cNvPr id="399" name="Google Shape;399;p12"/>
          <p:cNvSpPr txBox="1"/>
          <p:nvPr/>
        </p:nvSpPr>
        <p:spPr>
          <a:xfrm>
            <a:off x="720000" y="915125"/>
            <a:ext cx="8184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AWS Lambda </a:t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●"/>
            </a:pPr>
            <a:r>
              <a:rPr lang="en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LinkedIn data extraction via Python</a:t>
            </a:r>
            <a:endParaRPr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●"/>
            </a:pPr>
            <a:r>
              <a:rPr lang="en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storage in Avro format</a:t>
            </a:r>
            <a:endParaRPr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●"/>
            </a:pPr>
            <a:r>
              <a:rPr lang="en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15-minute timeout sufficient</a:t>
            </a:r>
            <a:endParaRPr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●"/>
            </a:pPr>
            <a:r>
              <a:rPr lang="en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Automatic scaling</a:t>
            </a:r>
            <a:endParaRPr sz="1000">
              <a:solidFill>
                <a:srgbClr val="03071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00" name="Google Shape;40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000" y="1792450"/>
            <a:ext cx="1216743" cy="12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2"/>
          <p:cNvSpPr txBox="1"/>
          <p:nvPr/>
        </p:nvSpPr>
        <p:spPr>
          <a:xfrm>
            <a:off x="662625" y="2993050"/>
            <a:ext cx="8184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Benefits</a:t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Serverless • Cost-efficient • Scalable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9e95b8cab_3_31"/>
          <p:cNvSpPr txBox="1"/>
          <p:nvPr>
            <p:ph type="title"/>
          </p:nvPr>
        </p:nvSpPr>
        <p:spPr>
          <a:xfrm>
            <a:off x="720000" y="267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1800">
                <a:latin typeface="Libre Franklin"/>
                <a:ea typeface="Libre Franklin"/>
                <a:cs typeface="Libre Franklin"/>
                <a:sym typeface="Libre Franklin"/>
              </a:rPr>
              <a:t>Pipeline Orchestration</a:t>
            </a:r>
            <a:endParaRPr b="1"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300"/>
          </a:p>
        </p:txBody>
      </p:sp>
      <p:sp>
        <p:nvSpPr>
          <p:cNvPr id="407" name="Google Shape;407;g319e95b8cab_3_31"/>
          <p:cNvSpPr txBox="1"/>
          <p:nvPr/>
        </p:nvSpPr>
        <p:spPr>
          <a:xfrm>
            <a:off x="973375" y="1002425"/>
            <a:ext cx="68193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Orchestration – Automation of daily tasks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pipeline is triggered everyday to scrap jobs posted in the last 24 hours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Airflow</a:t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Comprehensive Workflow Management &amp; Flexibility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Robust Monitoring &amp; Error Handling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Integration with wide range of services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Step Function</a:t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AWS native service for workflow orchestration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Limited to AWS services primarily, less flexible for non-AWS tasks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08" name="Google Shape;408;g319e95b8cab_3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3625" y="1954425"/>
            <a:ext cx="770375" cy="7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319e95b8cab_3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3625" y="3179225"/>
            <a:ext cx="770374" cy="77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281b0302fc_4_34"/>
          <p:cNvSpPr txBox="1"/>
          <p:nvPr/>
        </p:nvSpPr>
        <p:spPr>
          <a:xfrm>
            <a:off x="291300" y="82950"/>
            <a:ext cx="8852700" cy="47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Why Include Step Functions Within Airflow?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Problem statement</a:t>
            </a:r>
            <a:r>
              <a:rPr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</a:t>
            </a:r>
            <a:r>
              <a:rPr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During the job validation step, we need to split the workload and invoke a dynamic number of Lambdas to call the LinkedIn API from different IPs, avoiding being blocked</a:t>
            </a:r>
            <a:r>
              <a:rPr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Challenges with Airflow</a:t>
            </a:r>
            <a:r>
              <a:rPr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●"/>
            </a:pPr>
            <a:r>
              <a:rPr b="1"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Static Nature of DAGs</a:t>
            </a:r>
            <a:r>
              <a:rPr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Airflow DAGs are predefined and static. Adjusting workflows dynamically is possible but requires workarounds that are not elegant.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●"/>
            </a:pPr>
            <a:r>
              <a:rPr b="1"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Limitations of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LambdaInvokeFunctionOperator</a:t>
            </a:r>
            <a:r>
              <a:rPr b="1"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Not Deferrable</a:t>
            </a:r>
            <a:endParaRPr b="1"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○"/>
            </a:pPr>
            <a:r>
              <a:rPr b="1"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Synchronous Invocation</a:t>
            </a:r>
            <a:r>
              <a:rPr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Blocks Airflow workers while waiting (up to 15 minutes until Lambda timeout).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○"/>
            </a:pPr>
            <a:r>
              <a:rPr b="1"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Asynchronous Invocation</a:t>
            </a:r>
            <a:r>
              <a:rPr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Cannot track Lambda execution status, leaving success/failure unknown.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Advantages of AWS Step Functions</a:t>
            </a:r>
            <a:r>
              <a:rPr b="1"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b="1"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●"/>
            </a:pPr>
            <a:r>
              <a:rPr b="1"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Dynamic Workflow Support:</a:t>
            </a:r>
            <a:endParaRPr b="1"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○"/>
            </a:pPr>
            <a:r>
              <a:rPr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first Lambda outputs the number of subsequent Lambdas required.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○"/>
            </a:pPr>
            <a:r>
              <a:rPr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Step Functions orchestrate and dynamically invoke these Lambdas, managing execution statuses seamlessly.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●"/>
            </a:pPr>
            <a:r>
              <a:rPr b="1"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Deferrable in Airflow:</a:t>
            </a:r>
            <a:endParaRPr b="1"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○"/>
            </a:pPr>
            <a:r>
              <a:rPr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Using the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StepFunctionStartExecutionOperator</a:t>
            </a:r>
            <a:r>
              <a:rPr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in Airflow avoids occupying workers while waiting for Step Functions to complete. This enhances resource efficiency and scalability.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281b0302fc_4_24"/>
          <p:cNvSpPr txBox="1"/>
          <p:nvPr/>
        </p:nvSpPr>
        <p:spPr>
          <a:xfrm>
            <a:off x="308775" y="290250"/>
            <a:ext cx="79476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Airflow DAGs</a:t>
            </a:r>
            <a:endParaRPr b="1"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Demonstration in MWAA UI</a:t>
            </a:r>
            <a:endParaRPr b="1"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3"/>
              </a:rPr>
              <a:t>1d419daf-46dd-4d52-9e7d-c8fe4633b6f1.c7.ap-southeast-2.airflow.amazonaws.com</a:t>
            </a:r>
            <a:endParaRPr b="1"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281b0302fc_4_0"/>
          <p:cNvSpPr txBox="1"/>
          <p:nvPr/>
        </p:nvSpPr>
        <p:spPr>
          <a:xfrm>
            <a:off x="308775" y="290250"/>
            <a:ext cx="8459700" cy="4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Security</a:t>
            </a: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MWAA</a:t>
            </a:r>
            <a:endParaRPr b="1"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●"/>
            </a:pPr>
            <a:r>
              <a:rPr b="1"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Login</a:t>
            </a:r>
            <a:r>
              <a:rPr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Users authenticate to MWAA through AWS credentials, with optional Multi-Factor Authentication (MFA) for enhanced security.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●"/>
            </a:pPr>
            <a:r>
              <a:rPr b="1"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 Roles</a:t>
            </a:r>
            <a:r>
              <a:rPr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Permissions and roles within Airflow are managed using AWS IAM policies.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●"/>
            </a:pPr>
            <a:r>
              <a:rPr b="1"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Authorization</a:t>
            </a:r>
            <a:r>
              <a:rPr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Access to AWS services is managed through the MWAA execution role, which defines the actions Airflow is allowed to perform on AWS resources.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Within airflow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●"/>
            </a:pPr>
            <a:r>
              <a:rPr b="1"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Encryption in Airflow</a:t>
            </a:r>
            <a:r>
              <a:rPr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○"/>
            </a:pPr>
            <a:r>
              <a:rPr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Configured AIRFLOW__CORE__FERNET_KEY to encrypt sensitive data such as variables, connections, and XComs within Airflow, ensuring confidentiality.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●"/>
            </a:pPr>
            <a:r>
              <a:rPr b="1"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AWS Secrets Manager as Secret Backend</a:t>
            </a:r>
            <a:r>
              <a:rPr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○"/>
            </a:pPr>
            <a:r>
              <a:rPr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Integrated AWS Secrets Manager as the secret backend for Airflow to securely store and manage sensitive information like secrets, API keys, and connection details.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○"/>
            </a:pPr>
            <a:r>
              <a:rPr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Enables Airflow to securely access third-party services, such as: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■"/>
            </a:pPr>
            <a:r>
              <a:rPr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Gmail: For sending notification emails,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■"/>
            </a:pPr>
            <a:r>
              <a:rPr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OpenAI and Pinecone: For injecting new jobs and removing invalid jobs from the vector database,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ibre Franklin"/>
              <a:buChar char="■"/>
            </a:pPr>
            <a:r>
              <a:rPr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Snowflake: For extracting data and loading it into the data warehouse.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4"/>
          <p:cNvSpPr txBox="1"/>
          <p:nvPr>
            <p:ph type="title"/>
          </p:nvPr>
        </p:nvSpPr>
        <p:spPr>
          <a:xfrm>
            <a:off x="4573225" y="2218923"/>
            <a:ext cx="38577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Libre Franklin"/>
                <a:ea typeface="Libre Franklin"/>
                <a:cs typeface="Libre Franklin"/>
                <a:sym typeface="Libre Franklin"/>
              </a:rPr>
              <a:t>Gen AI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0" name="Google Shape;430;p14"/>
          <p:cNvSpPr txBox="1"/>
          <p:nvPr>
            <p:ph idx="2" type="title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5"/>
          <p:cNvSpPr txBox="1"/>
          <p:nvPr/>
        </p:nvSpPr>
        <p:spPr>
          <a:xfrm>
            <a:off x="475950" y="587825"/>
            <a:ext cx="3152400" cy="43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AI powered job hunting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Key steps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Retrieval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Embedding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Generation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Analysis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Evaluation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Key features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Intelligent job matching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Resume analysis and feedback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Cover letter generation &amp; support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36" name="Google Shape;43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700" y="587825"/>
            <a:ext cx="5104424" cy="43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32e1a633f2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75" y="244325"/>
            <a:ext cx="7696451" cy="455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9"/>
          <p:cNvSpPr txBox="1"/>
          <p:nvPr>
            <p:ph type="title"/>
          </p:nvPr>
        </p:nvSpPr>
        <p:spPr>
          <a:xfrm>
            <a:off x="4958675" y="2279151"/>
            <a:ext cx="3879900" cy="18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Libre Franklin"/>
                <a:ea typeface="Libre Franklin"/>
                <a:cs typeface="Libre Franklin"/>
                <a:sym typeface="Libre Franklin"/>
              </a:rPr>
              <a:t>Data Transformation &amp; Reporting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47" name="Google Shape;447;p19"/>
          <p:cNvSpPr txBox="1"/>
          <p:nvPr>
            <p:ph idx="2" type="title"/>
          </p:nvPr>
        </p:nvSpPr>
        <p:spPr>
          <a:xfrm>
            <a:off x="6150275" y="1358213"/>
            <a:ext cx="1474500" cy="8418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"/>
          <p:cNvSpPr txBox="1"/>
          <p:nvPr>
            <p:ph type="title"/>
          </p:nvPr>
        </p:nvSpPr>
        <p:spPr>
          <a:xfrm>
            <a:off x="4573225" y="2218923"/>
            <a:ext cx="38577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>
                <a:latin typeface="Libre Franklin"/>
                <a:ea typeface="Libre Franklin"/>
                <a:cs typeface="Libre Franklin"/>
                <a:sym typeface="Libre Franklin"/>
              </a:rPr>
              <a:t>Introduction and Project Overview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latin typeface="Sofia Sans"/>
              <a:ea typeface="Sofia Sans"/>
              <a:cs typeface="Sofia Sans"/>
              <a:sym typeface="Sofia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323" name="Google Shape;323;p2"/>
          <p:cNvSpPr txBox="1"/>
          <p:nvPr>
            <p:ph idx="2" type="title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00</a:t>
            </a:r>
            <a:endParaRPr/>
          </a:p>
        </p:txBody>
      </p:sp>
      <p:sp>
        <p:nvSpPr>
          <p:cNvPr id="324" name="Google Shape;324;p2"/>
          <p:cNvSpPr txBox="1"/>
          <p:nvPr/>
        </p:nvSpPr>
        <p:spPr>
          <a:xfrm>
            <a:off x="216175" y="2367700"/>
            <a:ext cx="3986100" cy="24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Lake + </a:t>
            </a:r>
            <a:r>
              <a:rPr b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Gen AI</a:t>
            </a:r>
            <a:r>
              <a:rPr b="1" i="0" lang="en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br>
              <a:rPr b="1" i="0" lang="en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1" i="0" lang="en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       + Analytics + Visualization</a:t>
            </a:r>
            <a:endParaRPr b="1" i="0" sz="16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Personalized Job Matching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Customized Resumes and Cover Letters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Job Market Analysis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Seamless User Experience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Interactive Visual Dashboards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5" name="Google Shape;325;p2"/>
          <p:cNvSpPr txBox="1"/>
          <p:nvPr/>
        </p:nvSpPr>
        <p:spPr>
          <a:xfrm>
            <a:off x="216175" y="790550"/>
            <a:ext cx="51453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Goal:</a:t>
            </a:r>
            <a:endParaRPr b="1" i="0" sz="16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 develop an end-to-end automated system that empowers job seekers and analysts by leveraging advanced data processing, AI, and visualization technologies.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g3281b0302f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50" y="1618000"/>
            <a:ext cx="4726250" cy="1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3281b0302fc_0_0"/>
          <p:cNvSpPr txBox="1"/>
          <p:nvPr/>
        </p:nvSpPr>
        <p:spPr>
          <a:xfrm>
            <a:off x="5170275" y="760800"/>
            <a:ext cx="34377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Snowflake handles </a:t>
            </a:r>
            <a:r>
              <a:rPr b="1" lang="en"/>
              <a:t>data storage</a:t>
            </a:r>
            <a:r>
              <a:rPr lang="en"/>
              <a:t> and compute:</a:t>
            </a:r>
            <a:endParaRPr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Stores raw data from sources (S3, JSON, AVRO)	</a:t>
            </a:r>
            <a:endParaRPr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Manages data marketplace access</a:t>
            </a:r>
            <a:endParaRPr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Provides scalable compute for transformations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 startAt="2"/>
            </a:pPr>
            <a:r>
              <a:rPr lang="en"/>
              <a:t>DBT manages </a:t>
            </a:r>
            <a:r>
              <a:rPr b="1" lang="en"/>
              <a:t>transformation</a:t>
            </a:r>
            <a:r>
              <a:rPr lang="en"/>
              <a:t> layer:</a:t>
            </a:r>
            <a:endParaRPr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Handles SQL transformations</a:t>
            </a:r>
            <a:endParaRPr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Orchestrates data flows</a:t>
            </a:r>
            <a:endParaRPr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Implements testing</a:t>
            </a:r>
            <a:endParaRPr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Manages version control</a:t>
            </a:r>
            <a:endParaRPr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Documents data lineage</a:t>
            </a:r>
            <a:endParaRPr/>
          </a:p>
        </p:txBody>
      </p:sp>
      <p:sp>
        <p:nvSpPr>
          <p:cNvPr id="454" name="Google Shape;454;g3281b0302fc_0_0"/>
          <p:cNvSpPr txBox="1"/>
          <p:nvPr/>
        </p:nvSpPr>
        <p:spPr>
          <a:xfrm>
            <a:off x="325550" y="366300"/>
            <a:ext cx="196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ELT pipeline</a:t>
            </a:r>
            <a:endParaRPr b="0" i="0" sz="16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0"/>
          <p:cNvSpPr txBox="1"/>
          <p:nvPr/>
        </p:nvSpPr>
        <p:spPr>
          <a:xfrm>
            <a:off x="126425" y="149875"/>
            <a:ext cx="320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Transform using DBT</a:t>
            </a:r>
            <a:endParaRPr b="0" i="0" sz="16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60" name="Google Shape;4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25" y="611575"/>
            <a:ext cx="8604027" cy="397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281b0302fc_0_59"/>
          <p:cNvSpPr txBox="1"/>
          <p:nvPr/>
        </p:nvSpPr>
        <p:spPr>
          <a:xfrm>
            <a:off x="68200" y="74100"/>
            <a:ext cx="452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Kimball’s dimensional modeling</a:t>
            </a:r>
            <a:endParaRPr b="0" i="0" sz="16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66" name="Google Shape;466;g3281b0302fc_0_59"/>
          <p:cNvSpPr txBox="1"/>
          <p:nvPr/>
        </p:nvSpPr>
        <p:spPr>
          <a:xfrm>
            <a:off x="2955500" y="3467375"/>
            <a:ext cx="576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67" name="Google Shape;467;g3281b0302fc_0_59"/>
          <p:cNvSpPr txBox="1"/>
          <p:nvPr/>
        </p:nvSpPr>
        <p:spPr>
          <a:xfrm>
            <a:off x="308550" y="495725"/>
            <a:ext cx="87243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Fact Tables: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Main fact_job_postings: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One row per unique job posting ID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Links to all dimensions via surrogate keys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Analytical fact tables: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skill_trends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location_analytics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posting_quality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Dimension Design: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Company: Basic dimension with company metrics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Location: Hierarchy (Country -&gt; Region -&gt; State -&gt; City) + workplace type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Employment: Type and seniority level standardization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Time: Date dimension with year, month, quarter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Bridge tables for many-to-many relationships: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job_skills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job_functions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job_industries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1"/>
          <p:cNvSpPr txBox="1"/>
          <p:nvPr/>
        </p:nvSpPr>
        <p:spPr>
          <a:xfrm>
            <a:off x="449025" y="331525"/>
            <a:ext cx="420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Visualization using Power BI </a:t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skill demand trends, hiring patterns by industry, location-based job insights, …</a:t>
            </a:r>
            <a:endParaRPr sz="19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3" name="Google Shape;473;p21"/>
          <p:cNvSpPr txBox="1"/>
          <p:nvPr/>
        </p:nvSpPr>
        <p:spPr>
          <a:xfrm>
            <a:off x="2585575" y="1752950"/>
            <a:ext cx="55977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Power BI is preferred over Tableau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Seamless integration with Excel, Azure and Microsoft 365 suite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Direct connection to Excel / SharePoint data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modelling capability and strong DAX language for complex calculations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Extensive Power Query capabilities for data transformation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Version control support (on Power BI Server)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g3281b0302fc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50" y="507400"/>
            <a:ext cx="8113800" cy="433792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3281b0302fc_0_16"/>
          <p:cNvSpPr txBox="1"/>
          <p:nvPr/>
        </p:nvSpPr>
        <p:spPr>
          <a:xfrm>
            <a:off x="140225" y="45700"/>
            <a:ext cx="346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Visualization using Power BI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3281b0302fc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50" y="1013700"/>
            <a:ext cx="8551900" cy="2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3281b0302fc_0_36"/>
          <p:cNvSpPr txBox="1"/>
          <p:nvPr/>
        </p:nvSpPr>
        <p:spPr>
          <a:xfrm>
            <a:off x="192450" y="155875"/>
            <a:ext cx="346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Visualization using Power BI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g3281b0302fc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75" y="2439600"/>
            <a:ext cx="4662981" cy="16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3281b0302fc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350" y="513725"/>
            <a:ext cx="3199626" cy="147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g3281b0302fc_0_91"/>
          <p:cNvCxnSpPr>
            <a:stCxn id="491" idx="2"/>
            <a:endCxn id="490" idx="0"/>
          </p:cNvCxnSpPr>
          <p:nvPr/>
        </p:nvCxnSpPr>
        <p:spPr>
          <a:xfrm flipH="1">
            <a:off x="2769863" y="1991675"/>
            <a:ext cx="1500300" cy="447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3" name="Google Shape;493;g3281b0302fc_0_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3200" y="2312862"/>
            <a:ext cx="3351276" cy="178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4" name="Google Shape;494;g3281b0302fc_0_91"/>
          <p:cNvCxnSpPr>
            <a:stCxn id="493" idx="1"/>
            <a:endCxn id="490" idx="3"/>
          </p:cNvCxnSpPr>
          <p:nvPr/>
        </p:nvCxnSpPr>
        <p:spPr>
          <a:xfrm flipH="1">
            <a:off x="5101400" y="3203874"/>
            <a:ext cx="331800" cy="66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5" name="Google Shape;495;g3281b0302fc_0_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250" y="1244050"/>
            <a:ext cx="1170413" cy="87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g3281b0302fc_0_91"/>
          <p:cNvCxnSpPr>
            <a:stCxn id="495" idx="2"/>
            <a:endCxn id="490" idx="1"/>
          </p:cNvCxnSpPr>
          <p:nvPr/>
        </p:nvCxnSpPr>
        <p:spPr>
          <a:xfrm flipH="1">
            <a:off x="438456" y="2121850"/>
            <a:ext cx="435000" cy="1149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g3281b0302fc_0_91"/>
          <p:cNvSpPr txBox="1"/>
          <p:nvPr/>
        </p:nvSpPr>
        <p:spPr>
          <a:xfrm>
            <a:off x="133025" y="141725"/>
            <a:ext cx="196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ELT pipeline</a:t>
            </a:r>
            <a:endParaRPr b="0" i="0" sz="16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0"/>
          <p:cNvSpPr txBox="1"/>
          <p:nvPr>
            <p:ph type="title"/>
          </p:nvPr>
        </p:nvSpPr>
        <p:spPr>
          <a:xfrm>
            <a:off x="4573225" y="2218925"/>
            <a:ext cx="41865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Libre Franklin"/>
                <a:ea typeface="Libre Franklin"/>
                <a:cs typeface="Libre Franklin"/>
                <a:sym typeface="Libre Franklin"/>
              </a:rPr>
              <a:t>DevOps &amp; </a:t>
            </a:r>
            <a:br>
              <a:rPr b="1" lang="en"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1" lang="en">
                <a:latin typeface="Libre Franklin"/>
                <a:ea typeface="Libre Franklin"/>
                <a:cs typeface="Libre Franklin"/>
                <a:sym typeface="Libre Franklin"/>
              </a:rPr>
              <a:t>Project Management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03" name="Google Shape;503;p30"/>
          <p:cNvSpPr txBox="1"/>
          <p:nvPr>
            <p:ph idx="2" type="title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1"/>
          <p:cNvSpPr txBox="1"/>
          <p:nvPr/>
        </p:nvSpPr>
        <p:spPr>
          <a:xfrm>
            <a:off x="-51925" y="909950"/>
            <a:ext cx="6236700" cy="30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DevOps</a:t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Terraform </a:t>
            </a: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for Infrastructure as Code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GitHub for version control and GitHub Actions for CI/CD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Airflow for workflow orchestration and monitoring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CloudWatch for infrastructure and application monitoring</a:t>
            </a:r>
            <a:endParaRPr b="1"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281b0302fc_2_13"/>
          <p:cNvSpPr txBox="1"/>
          <p:nvPr/>
        </p:nvSpPr>
        <p:spPr>
          <a:xfrm>
            <a:off x="38825" y="3358550"/>
            <a:ext cx="58449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4" name="Google Shape;514;g3281b0302fc_2_13"/>
          <p:cNvSpPr txBox="1"/>
          <p:nvPr/>
        </p:nvSpPr>
        <p:spPr>
          <a:xfrm>
            <a:off x="167100" y="76950"/>
            <a:ext cx="42087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IaC</a:t>
            </a:r>
            <a:endParaRPr b="1" sz="3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15" name="Google Shape;515;g3281b0302fc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1000" y="76950"/>
            <a:ext cx="1397925" cy="15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3281b0302fc_2_13"/>
          <p:cNvSpPr txBox="1"/>
          <p:nvPr/>
        </p:nvSpPr>
        <p:spPr>
          <a:xfrm>
            <a:off x="536200" y="630575"/>
            <a:ext cx="4006800" cy="4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Terraform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Infrastructure as Code (IaC) automation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Multi-cloud support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Version-controlled infrastructure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Consistent environments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Easy to code &amp; Reduced human error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Advantages over CloudFormation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Provider-agnostic (not AWS-only)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HCL syntax (more readable than JSON/YAML)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State management capabilities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Faster deployment execution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Better dependency handling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17" name="Google Shape;517;g3281b0302fc_2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425" y="1667475"/>
            <a:ext cx="2955475" cy="292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281b0302fc_2_2"/>
          <p:cNvSpPr txBox="1"/>
          <p:nvPr/>
        </p:nvSpPr>
        <p:spPr>
          <a:xfrm>
            <a:off x="303800" y="290875"/>
            <a:ext cx="1261800" cy="16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</a:t>
            </a:r>
            <a:r>
              <a:rPr b="1" i="0" lang="en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ipeline</a:t>
            </a:r>
            <a:endParaRPr b="1" i="0" sz="18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31" name="Google Shape;331;g3281b0302fc_2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89500"/>
            <a:ext cx="9143999" cy="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3281b0302fc_2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9200" y="0"/>
            <a:ext cx="1392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3281b0302fc_2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900" y="0"/>
            <a:ext cx="680806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3281b0302fc_2_2"/>
          <p:cNvSpPr txBox="1"/>
          <p:nvPr/>
        </p:nvSpPr>
        <p:spPr>
          <a:xfrm>
            <a:off x="439700" y="1681600"/>
            <a:ext cx="29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5" name="Google Shape;335;g3281b0302fc_2_2"/>
          <p:cNvSpPr txBox="1"/>
          <p:nvPr/>
        </p:nvSpPr>
        <p:spPr>
          <a:xfrm>
            <a:off x="416125" y="1622625"/>
            <a:ext cx="1261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Spark on </a:t>
            </a: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kubernetes</a:t>
            </a: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?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2e226c7d65_0_42"/>
          <p:cNvSpPr txBox="1"/>
          <p:nvPr/>
        </p:nvSpPr>
        <p:spPr>
          <a:xfrm>
            <a:off x="38825" y="3358550"/>
            <a:ext cx="58449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23" name="Google Shape;523;g32e226c7d65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875" y="1851575"/>
            <a:ext cx="8839200" cy="2326348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32e226c7d65_0_42"/>
          <p:cNvSpPr txBox="1"/>
          <p:nvPr/>
        </p:nvSpPr>
        <p:spPr>
          <a:xfrm>
            <a:off x="38825" y="307075"/>
            <a:ext cx="42087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CI/CD: GitHub Action</a:t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25" name="Google Shape;525;g32e226c7d65_0_42"/>
          <p:cNvSpPr txBox="1"/>
          <p:nvPr/>
        </p:nvSpPr>
        <p:spPr>
          <a:xfrm>
            <a:off x="45050" y="855650"/>
            <a:ext cx="48954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Lambda Function Depolyment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26" name="Google Shape;526;g32e226c7d65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271" y="307071"/>
            <a:ext cx="5598050" cy="1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1a26d0a664_0_4"/>
          <p:cNvSpPr txBox="1"/>
          <p:nvPr/>
        </p:nvSpPr>
        <p:spPr>
          <a:xfrm>
            <a:off x="212800" y="347300"/>
            <a:ext cx="51852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Code</a:t>
            </a: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repo and Project Management</a:t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Github for code repo and CI/CD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Scraper code and IaC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Modeling (dbt models)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RAG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Orchestration (Airflow dags)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JIRA for Planning and Task Management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Confluence for documentation, knowledge management, and collaboration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32" name="Google Shape;532;g31a26d0a664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825" y="1707425"/>
            <a:ext cx="4463301" cy="32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31a26d0a664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450" y="290250"/>
            <a:ext cx="2105025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2"/>
          <p:cNvSpPr/>
          <p:nvPr/>
        </p:nvSpPr>
        <p:spPr>
          <a:xfrm flipH="1" rot="10800000">
            <a:off x="5310799" y="275717"/>
            <a:ext cx="3483000" cy="31512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39" name="Google Shape;539;p32"/>
          <p:cNvSpPr txBox="1"/>
          <p:nvPr>
            <p:ph type="title"/>
          </p:nvPr>
        </p:nvSpPr>
        <p:spPr>
          <a:xfrm>
            <a:off x="355600" y="1920479"/>
            <a:ext cx="30009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700">
                <a:latin typeface="Libre Franklin"/>
                <a:ea typeface="Libre Franklin"/>
                <a:cs typeface="Libre Franklin"/>
                <a:sym typeface="Libre Franklin"/>
              </a:rPr>
              <a:t>Thanks!</a:t>
            </a:r>
            <a:endParaRPr b="1" sz="37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540" name="Google Shape;540;p32"/>
          <p:cNvGrpSpPr/>
          <p:nvPr/>
        </p:nvGrpSpPr>
        <p:grpSpPr>
          <a:xfrm>
            <a:off x="3915736" y="2388051"/>
            <a:ext cx="387071" cy="1206598"/>
            <a:chOff x="4989625" y="1353025"/>
            <a:chExt cx="464950" cy="1602175"/>
          </a:xfrm>
        </p:grpSpPr>
        <p:sp>
          <p:nvSpPr>
            <p:cNvPr id="541" name="Google Shape;541;p32"/>
            <p:cNvSpPr/>
            <p:nvPr/>
          </p:nvSpPr>
          <p:spPr>
            <a:xfrm rot="10800000">
              <a:off x="5227775" y="135302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42" name="Google Shape;542;p32"/>
            <p:cNvSpPr/>
            <p:nvPr/>
          </p:nvSpPr>
          <p:spPr>
            <a:xfrm rot="10800000">
              <a:off x="4989625" y="280370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543" name="Google Shape;54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1638" y="28575"/>
            <a:ext cx="2924175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Contents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1" name="Google Shape;341;p7"/>
          <p:cNvSpPr txBox="1"/>
          <p:nvPr>
            <p:ph idx="2" type="title"/>
          </p:nvPr>
        </p:nvSpPr>
        <p:spPr>
          <a:xfrm>
            <a:off x="1618650" y="1480883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01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2" name="Google Shape;342;p7"/>
          <p:cNvSpPr txBox="1"/>
          <p:nvPr>
            <p:ph idx="4" type="title"/>
          </p:nvPr>
        </p:nvSpPr>
        <p:spPr>
          <a:xfrm>
            <a:off x="4204650" y="1480883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02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3" name="Google Shape;343;p7"/>
          <p:cNvSpPr txBox="1"/>
          <p:nvPr>
            <p:ph idx="5" type="title"/>
          </p:nvPr>
        </p:nvSpPr>
        <p:spPr>
          <a:xfrm>
            <a:off x="1618650" y="3234866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04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4" name="Google Shape;344;p7"/>
          <p:cNvSpPr txBox="1"/>
          <p:nvPr>
            <p:ph idx="6" type="title"/>
          </p:nvPr>
        </p:nvSpPr>
        <p:spPr>
          <a:xfrm>
            <a:off x="6790650" y="1480883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03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5" name="Google Shape;345;p7"/>
          <p:cNvSpPr txBox="1"/>
          <p:nvPr>
            <p:ph idx="7" type="title"/>
          </p:nvPr>
        </p:nvSpPr>
        <p:spPr>
          <a:xfrm>
            <a:off x="4204650" y="3264116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05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6" name="Google Shape;346;p7"/>
          <p:cNvSpPr txBox="1"/>
          <p:nvPr>
            <p:ph idx="1" type="subTitle"/>
          </p:nvPr>
        </p:nvSpPr>
        <p:spPr>
          <a:xfrm>
            <a:off x="1246200" y="2018638"/>
            <a:ext cx="14796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Data Scraping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7" name="Google Shape;347;p7"/>
          <p:cNvSpPr txBox="1"/>
          <p:nvPr>
            <p:ph idx="9" type="subTitle"/>
          </p:nvPr>
        </p:nvSpPr>
        <p:spPr>
          <a:xfrm>
            <a:off x="5892000" y="1959025"/>
            <a:ext cx="25320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Gen AI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8" name="Google Shape;348;p7"/>
          <p:cNvSpPr txBox="1"/>
          <p:nvPr>
            <p:ph idx="14" type="subTitle"/>
          </p:nvPr>
        </p:nvSpPr>
        <p:spPr>
          <a:xfrm>
            <a:off x="906600" y="3825075"/>
            <a:ext cx="2158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Data </a:t>
            </a: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Transformation &amp;</a:t>
            </a: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 Reporting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9" name="Google Shape;349;p7"/>
          <p:cNvSpPr txBox="1"/>
          <p:nvPr>
            <p:ph idx="15" type="subTitle"/>
          </p:nvPr>
        </p:nvSpPr>
        <p:spPr>
          <a:xfrm>
            <a:off x="3360000" y="3833532"/>
            <a:ext cx="25320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CI/CD &amp; IaC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7"/>
          <p:cNvSpPr txBox="1"/>
          <p:nvPr/>
        </p:nvSpPr>
        <p:spPr>
          <a:xfrm>
            <a:off x="3360000" y="2018650"/>
            <a:ext cx="253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Storage</a:t>
            </a:r>
            <a:r>
              <a:rPr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</a:t>
            </a:r>
            <a:r>
              <a:rPr b="0" i="0" lang="en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Processing </a:t>
            </a:r>
            <a:r>
              <a:rPr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&amp; Pipeline Orchestration</a:t>
            </a:r>
            <a:endParaRPr b="0" i="0" sz="18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"/>
          <p:cNvSpPr txBox="1"/>
          <p:nvPr>
            <p:ph type="title"/>
          </p:nvPr>
        </p:nvSpPr>
        <p:spPr>
          <a:xfrm>
            <a:off x="4669400" y="2224898"/>
            <a:ext cx="38577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ibre Franklin"/>
                <a:ea typeface="Libre Franklin"/>
                <a:cs typeface="Libre Franklin"/>
                <a:sym typeface="Libre Franklin"/>
              </a:rPr>
              <a:t>Data Scraping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356" name="Google Shape;356;p8"/>
          <p:cNvSpPr txBox="1"/>
          <p:nvPr>
            <p:ph idx="2" type="title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32e226c7d6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3475" y="53900"/>
            <a:ext cx="42087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32e226c7d65_0_0"/>
          <p:cNvSpPr txBox="1"/>
          <p:nvPr/>
        </p:nvSpPr>
        <p:spPr>
          <a:xfrm>
            <a:off x="228350" y="0"/>
            <a:ext cx="42087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LinkedIn Job Scraper Architecture</a:t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3" name="Google Shape;363;g32e226c7d65_0_0"/>
          <p:cNvSpPr txBox="1"/>
          <p:nvPr/>
        </p:nvSpPr>
        <p:spPr>
          <a:xfrm>
            <a:off x="228350" y="412500"/>
            <a:ext cx="4356300" cy="43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Technology Stack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Python-based LinkedIn API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Direct access to LinkedIn's Voyager endpoints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AWS Lambda &amp; S3 for deployment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Key Features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Asynchronous processing </a:t>
            </a:r>
            <a:r>
              <a:rPr lang="en"/>
              <a:t>using 3 accounts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Rate limit handling &amp; Data deduplication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Data Processing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Job details and s</a:t>
            </a:r>
            <a:r>
              <a:rPr lang="en"/>
              <a:t>kills data </a:t>
            </a:r>
            <a:r>
              <a:rPr lang="en"/>
              <a:t>extraction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Storage in Avro format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Maintenance Note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Cookie refresh required every 3 months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Stored securely in S3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2e226c7d65_0_17"/>
          <p:cNvSpPr txBox="1"/>
          <p:nvPr/>
        </p:nvSpPr>
        <p:spPr>
          <a:xfrm>
            <a:off x="228350" y="0"/>
            <a:ext cx="42087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LinkedIn Job Validation</a:t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69" name="Google Shape;369;g32e226c7d65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975" y="94500"/>
            <a:ext cx="326655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32e226c7d65_0_17"/>
          <p:cNvSpPr txBox="1"/>
          <p:nvPr/>
        </p:nvSpPr>
        <p:spPr>
          <a:xfrm>
            <a:off x="598650" y="666125"/>
            <a:ext cx="4356300" cy="43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Architecture Overview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Distributed Processing Architecture with AWS Step Functions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Dynamic Worker Allocation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Parallel Job Status Validation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Automated Invalid Job Filtering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Key Benefits of Step Functions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Native AWS Service Integration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Automatic State Management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Effortless to Build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"/>
          <p:cNvSpPr txBox="1"/>
          <p:nvPr>
            <p:ph type="title"/>
          </p:nvPr>
        </p:nvSpPr>
        <p:spPr>
          <a:xfrm>
            <a:off x="4647050" y="2232701"/>
            <a:ext cx="3857700" cy="1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>
                <a:latin typeface="Libre Franklin"/>
                <a:ea typeface="Libre Franklin"/>
                <a:cs typeface="Libre Franklin"/>
                <a:sym typeface="Libre Franklin"/>
              </a:rPr>
              <a:t>Data Lake, Processing &amp; Pipeline Orchestration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6" name="Google Shape;376;p9"/>
          <p:cNvSpPr txBox="1"/>
          <p:nvPr>
            <p:ph idx="2" type="title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382" name="Google Shape;382;p11"/>
          <p:cNvSpPr txBox="1"/>
          <p:nvPr/>
        </p:nvSpPr>
        <p:spPr>
          <a:xfrm>
            <a:off x="634500" y="1017725"/>
            <a:ext cx="5088000" cy="12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Storage Architecture</a:t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S3 as scalable data lake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Snowflake for data warehousing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83" name="Google Shape;383;p11"/>
          <p:cNvSpPr txBox="1"/>
          <p:nvPr/>
        </p:nvSpPr>
        <p:spPr>
          <a:xfrm>
            <a:off x="720000" y="2686800"/>
            <a:ext cx="5088000" cy="25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Why Avro Format?</a:t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Strong support for fields evolution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Store schema with data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Built-in schema validation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Efficient binary compression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84" name="Google Shape;38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050" y="1293125"/>
            <a:ext cx="4051000" cy="29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ig Data Analytics Project Proposal by Slidesgo">
  <a:themeElements>
    <a:clrScheme name="Simple Light">
      <a:dk1>
        <a:srgbClr val="311B8E"/>
      </a:dk1>
      <a:lt1>
        <a:srgbClr val="FCF1FC"/>
      </a:lt1>
      <a:dk2>
        <a:srgbClr val="EEE9F5"/>
      </a:dk2>
      <a:lt2>
        <a:srgbClr val="EEC0FB"/>
      </a:lt2>
      <a:accent1>
        <a:srgbClr val="6B5DA3"/>
      </a:accent1>
      <a:accent2>
        <a:srgbClr val="7B7BB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11B8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